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media/audio1.bin" ContentType="audio/unknown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3"/>
  </p:notesMasterIdLst>
  <p:handoutMasterIdLst>
    <p:handoutMasterId r:id="rId94"/>
  </p:handoutMasterIdLst>
  <p:sldIdLst>
    <p:sldId id="952" r:id="rId5"/>
    <p:sldId id="945" r:id="rId6"/>
    <p:sldId id="853" r:id="rId7"/>
    <p:sldId id="824" r:id="rId8"/>
    <p:sldId id="827" r:id="rId9"/>
    <p:sldId id="828" r:id="rId10"/>
    <p:sldId id="829" r:id="rId11"/>
    <p:sldId id="830" r:id="rId12"/>
    <p:sldId id="831" r:id="rId13"/>
    <p:sldId id="832" r:id="rId14"/>
    <p:sldId id="848" r:id="rId15"/>
    <p:sldId id="833" r:id="rId16"/>
    <p:sldId id="835" r:id="rId17"/>
    <p:sldId id="855" r:id="rId18"/>
    <p:sldId id="836" r:id="rId19"/>
    <p:sldId id="837" r:id="rId20"/>
    <p:sldId id="838" r:id="rId21"/>
    <p:sldId id="839" r:id="rId22"/>
    <p:sldId id="840" r:id="rId23"/>
    <p:sldId id="841" r:id="rId24"/>
    <p:sldId id="842" r:id="rId25"/>
    <p:sldId id="843" r:id="rId26"/>
    <p:sldId id="859" r:id="rId27"/>
    <p:sldId id="880" r:id="rId28"/>
    <p:sldId id="881" r:id="rId29"/>
    <p:sldId id="882" r:id="rId30"/>
    <p:sldId id="947" r:id="rId31"/>
    <p:sldId id="948" r:id="rId32"/>
    <p:sldId id="949" r:id="rId33"/>
    <p:sldId id="849" r:id="rId34"/>
    <p:sldId id="850" r:id="rId35"/>
    <p:sldId id="943" r:id="rId36"/>
    <p:sldId id="946" r:id="rId37"/>
    <p:sldId id="861" r:id="rId38"/>
    <p:sldId id="726" r:id="rId39"/>
    <p:sldId id="724" r:id="rId40"/>
    <p:sldId id="745" r:id="rId41"/>
    <p:sldId id="856" r:id="rId42"/>
    <p:sldId id="749" r:id="rId43"/>
    <p:sldId id="862" r:id="rId44"/>
    <p:sldId id="709" r:id="rId45"/>
    <p:sldId id="725" r:id="rId46"/>
    <p:sldId id="719" r:id="rId47"/>
    <p:sldId id="721" r:id="rId48"/>
    <p:sldId id="748" r:id="rId49"/>
    <p:sldId id="722" r:id="rId50"/>
    <p:sldId id="678" r:id="rId51"/>
    <p:sldId id="511" r:id="rId52"/>
    <p:sldId id="682" r:id="rId53"/>
    <p:sldId id="927" r:id="rId54"/>
    <p:sldId id="654" r:id="rId55"/>
    <p:sldId id="680" r:id="rId56"/>
    <p:sldId id="659" r:id="rId57"/>
    <p:sldId id="660" r:id="rId58"/>
    <p:sldId id="661" r:id="rId59"/>
    <p:sldId id="669" r:id="rId60"/>
    <p:sldId id="734" r:id="rId61"/>
    <p:sldId id="663" r:id="rId62"/>
    <p:sldId id="666" r:id="rId63"/>
    <p:sldId id="681" r:id="rId64"/>
    <p:sldId id="760" r:id="rId65"/>
    <p:sldId id="762" r:id="rId66"/>
    <p:sldId id="763" r:id="rId67"/>
    <p:sldId id="764" r:id="rId68"/>
    <p:sldId id="765" r:id="rId69"/>
    <p:sldId id="950" r:id="rId70"/>
    <p:sldId id="767" r:id="rId71"/>
    <p:sldId id="942" r:id="rId72"/>
    <p:sldId id="768" r:id="rId73"/>
    <p:sldId id="786" r:id="rId74"/>
    <p:sldId id="800" r:id="rId75"/>
    <p:sldId id="787" r:id="rId76"/>
    <p:sldId id="788" r:id="rId77"/>
    <p:sldId id="789" r:id="rId78"/>
    <p:sldId id="790" r:id="rId79"/>
    <p:sldId id="791" r:id="rId80"/>
    <p:sldId id="792" r:id="rId81"/>
    <p:sldId id="932" r:id="rId82"/>
    <p:sldId id="931" r:id="rId83"/>
    <p:sldId id="930" r:id="rId84"/>
    <p:sldId id="781" r:id="rId85"/>
    <p:sldId id="782" r:id="rId86"/>
    <p:sldId id="876" r:id="rId87"/>
    <p:sldId id="877" r:id="rId88"/>
    <p:sldId id="783" r:id="rId89"/>
    <p:sldId id="953" r:id="rId90"/>
    <p:sldId id="954" r:id="rId91"/>
    <p:sldId id="923" r:id="rId92"/>
  </p:sldIdLst>
  <p:sldSz cx="10058400" cy="77724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039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08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119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158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5197" algn="l" defTabSz="457039" rtl="0" eaLnBrk="1" latinLnBrk="0" hangingPunct="1"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2239" algn="l" defTabSz="457039" rtl="0" eaLnBrk="1" latinLnBrk="0" hangingPunct="1"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199277" algn="l" defTabSz="457039" rtl="0" eaLnBrk="1" latinLnBrk="0" hangingPunct="1"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6316" algn="l" defTabSz="457039" rtl="0" eaLnBrk="1" latinLnBrk="0" hangingPunct="1">
      <a:defRPr sz="20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C0"/>
    <a:srgbClr val="FFEA18"/>
    <a:srgbClr val="CCECFF"/>
    <a:srgbClr val="A8FEAA"/>
    <a:srgbClr val="FFB3C1"/>
    <a:srgbClr val="FB4619"/>
    <a:srgbClr val="F6FF4B"/>
    <a:srgbClr val="19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 showComments="0">
  <p:normalViewPr vertBarState="minimized" horzBarState="maximized">
    <p:restoredLeft sz="13208" autoAdjust="0"/>
    <p:restoredTop sz="87902" autoAdjust="0"/>
  </p:normalViewPr>
  <p:slideViewPr>
    <p:cSldViewPr snapToGrid="0">
      <p:cViewPr>
        <p:scale>
          <a:sx n="50" d="100"/>
          <a:sy n="50" d="100"/>
        </p:scale>
        <p:origin x="-2808" y="-256"/>
      </p:cViewPr>
      <p:guideLst>
        <p:guide orient="horz" pos="2441"/>
        <p:guide orient="horz" pos="4779"/>
        <p:guide orient="horz" pos="4717"/>
        <p:guide pos="5556"/>
        <p:guide pos="3164"/>
        <p:guide pos="5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79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1365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0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0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1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1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197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9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7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4570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6142DAD-5875-5747-97B9-8B799D1FD479}" type="slidenum">
              <a:rPr lang="en-US"/>
              <a:pPr/>
              <a:t>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PLEASE PUT THE TITLE AND SUBTITLES INTO YOUR NATIONAL LANGUAGE AND LEAVE THE WEBSITE UNCHANGED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1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63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137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05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39043" name="Rectangle 2051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09667" name="Rectangle 1027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41411" name="Rectangle 1027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05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32899" name="Rectangle 2051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48579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4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7040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262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8064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8269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8473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01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24003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050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98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8883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9497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67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80323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84419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86467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88515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90563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388547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46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1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6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6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04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2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45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86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27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4515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3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1026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342467" name="Rectangle 1027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340419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23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43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6142DAD-5875-5747-97B9-8B799D1FD479}" type="slidenum">
              <a:rPr lang="en-US"/>
              <a:pPr/>
              <a:t>86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PLEASE PUT THE TITLE AND SUBTITLES INTO YOUR NATIONAL LANGUAGE AND LEAVE THE WEBSITE UNCHANGED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7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14400" y="457200"/>
            <a:ext cx="5029200" cy="38862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1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6" y="2414591"/>
            <a:ext cx="8550275" cy="1665287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8" y="4403726"/>
            <a:ext cx="7042151" cy="1987550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80" indent="0" algn="ctr">
              <a:buNone/>
              <a:defRPr/>
            </a:lvl3pPr>
            <a:lvl4pPr marL="1371119" indent="0" algn="ctr">
              <a:buNone/>
              <a:defRPr/>
            </a:lvl4pPr>
            <a:lvl5pPr marL="1828158" indent="0" algn="ctr">
              <a:buNone/>
              <a:defRPr/>
            </a:lvl5pPr>
            <a:lvl6pPr marL="2285197" indent="0" algn="ctr">
              <a:buNone/>
              <a:defRPr/>
            </a:lvl6pPr>
            <a:lvl7pPr marL="2742239" indent="0" algn="ctr">
              <a:buNone/>
              <a:defRPr/>
            </a:lvl7pPr>
            <a:lvl8pPr marL="3199277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074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1" y="1812928"/>
            <a:ext cx="9051925" cy="5130799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777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7" y="311151"/>
            <a:ext cx="2262189" cy="6632575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1" y="311151"/>
            <a:ext cx="6637337" cy="6632575"/>
          </a:xfrm>
          <a:prstGeom prst="rect">
            <a:avLst/>
          </a:prstGeom>
        </p:spPr>
        <p:txBody>
          <a:bodyPr vert="eaVert"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7316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vert="horz"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vert="horz" lIns="101858" tIns="50929" rIns="101858" bIns="50929"/>
          <a:lstStyle>
            <a:lvl1pPr marL="0" indent="0" algn="ctr">
              <a:buNone/>
              <a:defRPr/>
            </a:lvl1pPr>
            <a:lvl2pPr marL="509292" indent="0" algn="ctr">
              <a:buNone/>
              <a:defRPr/>
            </a:lvl2pPr>
            <a:lvl3pPr marL="1018586" indent="0" algn="ctr">
              <a:buNone/>
              <a:defRPr/>
            </a:lvl3pPr>
            <a:lvl4pPr marL="1527879" indent="0" algn="ctr">
              <a:buNone/>
              <a:defRPr/>
            </a:lvl4pPr>
            <a:lvl5pPr marL="2037173" indent="0" algn="ctr">
              <a:buNone/>
              <a:defRPr/>
            </a:lvl5pPr>
            <a:lvl6pPr marL="2546466" indent="0" algn="ctr">
              <a:buNone/>
              <a:defRPr/>
            </a:lvl6pPr>
            <a:lvl7pPr marL="3055758" indent="0" algn="ctr">
              <a:buNone/>
              <a:defRPr/>
            </a:lvl7pPr>
            <a:lvl8pPr marL="3565052" indent="0" algn="ctr">
              <a:buNone/>
              <a:defRPr/>
            </a:lvl8pPr>
            <a:lvl9pPr marL="4074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598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3"/>
            <a:ext cx="9052560" cy="5129425"/>
          </a:xfrm>
          <a:prstGeom prst="rect">
            <a:avLst/>
          </a:prstGeom>
        </p:spPr>
        <p:txBody>
          <a:bodyPr vert="horz" lIns="101858" tIns="50929" rIns="101858" bIns="509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973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5"/>
          </a:xfrm>
          <a:prstGeom prst="rect">
            <a:avLst/>
          </a:prstGeom>
        </p:spPr>
        <p:txBody>
          <a:bodyPr vert="horz" lIns="101858" tIns="50929" rIns="101858" bIns="50929"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marL="0" indent="0">
              <a:buNone/>
              <a:defRPr sz="2200"/>
            </a:lvl1pPr>
            <a:lvl2pPr marL="509292" indent="0">
              <a:buNone/>
              <a:defRPr sz="2000"/>
            </a:lvl2pPr>
            <a:lvl3pPr marL="1018586" indent="0">
              <a:buNone/>
              <a:defRPr sz="1800"/>
            </a:lvl3pPr>
            <a:lvl4pPr marL="1527879" indent="0">
              <a:buNone/>
              <a:defRPr sz="1600"/>
            </a:lvl4pPr>
            <a:lvl5pPr marL="2037173" indent="0">
              <a:buNone/>
              <a:defRPr sz="1600"/>
            </a:lvl5pPr>
            <a:lvl6pPr marL="2546466" indent="0">
              <a:buNone/>
              <a:defRPr sz="1600"/>
            </a:lvl6pPr>
            <a:lvl7pPr marL="3055758" indent="0">
              <a:buNone/>
              <a:defRPr sz="1600"/>
            </a:lvl7pPr>
            <a:lvl8pPr marL="3565052" indent="0">
              <a:buNone/>
              <a:defRPr sz="1600"/>
            </a:lvl8pPr>
            <a:lvl9pPr marL="407434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88802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  <a:prstGeom prst="rect">
            <a:avLst/>
          </a:prstGeom>
        </p:spPr>
        <p:txBody>
          <a:bodyPr vert="horz" lIns="101858" tIns="50929" rIns="101858" bIns="50929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  <a:prstGeom prst="rect">
            <a:avLst/>
          </a:prstGeom>
        </p:spPr>
        <p:txBody>
          <a:bodyPr vert="horz" lIns="101858" tIns="50929" rIns="101858" bIns="50929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3992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8" tIns="50929" rIns="101858" bIns="5092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  <a:prstGeom prst="rect">
            <a:avLst/>
          </a:prstGeom>
        </p:spPr>
        <p:txBody>
          <a:bodyPr vert="horz" lIns="101858" tIns="50929" rIns="101858" bIns="50929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  <a:prstGeom prst="rect">
            <a:avLst/>
          </a:prstGeom>
        </p:spPr>
        <p:txBody>
          <a:bodyPr vert="horz" lIns="101858" tIns="50929" rIns="101858" bIns="50929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9672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699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5126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vert="horz" lIns="101858" tIns="50929" rIns="101858" bIns="50929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47"/>
            <a:ext cx="3309144" cy="5316538"/>
          </a:xfrm>
          <a:prstGeom prst="rect">
            <a:avLst/>
          </a:prstGeom>
        </p:spPr>
        <p:txBody>
          <a:bodyPr vert="horz" lIns="101858" tIns="50929" rIns="101858" bIns="50929"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4544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1" y="1812928"/>
            <a:ext cx="9051925" cy="5130799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798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vert="horz" lIns="101858" tIns="50929" rIns="101858" bIns="50929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vert="horz" lIns="101858" tIns="50929" rIns="101858" bIns="50929"/>
          <a:lstStyle>
            <a:lvl1pPr marL="0" indent="0">
              <a:buNone/>
              <a:defRPr sz="3600"/>
            </a:lvl1pPr>
            <a:lvl2pPr marL="509292" indent="0">
              <a:buNone/>
              <a:defRPr sz="3100"/>
            </a:lvl2pPr>
            <a:lvl3pPr marL="1018586" indent="0">
              <a:buNone/>
              <a:defRPr sz="2700"/>
            </a:lvl3pPr>
            <a:lvl4pPr marL="1527879" indent="0">
              <a:buNone/>
              <a:defRPr sz="2200"/>
            </a:lvl4pPr>
            <a:lvl5pPr marL="2037173" indent="0">
              <a:buNone/>
              <a:defRPr sz="2200"/>
            </a:lvl5pPr>
            <a:lvl6pPr marL="2546466" indent="0">
              <a:buNone/>
              <a:defRPr sz="2200"/>
            </a:lvl6pPr>
            <a:lvl7pPr marL="3055758" indent="0">
              <a:buNone/>
              <a:defRPr sz="2200"/>
            </a:lvl7pPr>
            <a:lvl8pPr marL="3565052" indent="0">
              <a:buNone/>
              <a:defRPr sz="2200"/>
            </a:lvl8pPr>
            <a:lvl9pPr marL="407434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vert="horz" lIns="101858" tIns="50929" rIns="101858" bIns="50929"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359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3"/>
            <a:ext cx="9052560" cy="5129425"/>
          </a:xfrm>
          <a:prstGeom prst="rect">
            <a:avLst/>
          </a:prstGeom>
        </p:spPr>
        <p:txBody>
          <a:bodyPr vert="eaVert" lIns="101858" tIns="50929" rIns="101858" bIns="509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331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58" tIns="50929" rIns="101858" bIns="5092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58" tIns="50929" rIns="101858" bIns="5092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231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515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9488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vert="horz" lIns="101882" tIns="50941" rIns="101882" bIns="50941"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98272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501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3389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378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787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  <a:prstGeom prst="rect">
            <a:avLst/>
          </a:prstGeom>
        </p:spPr>
        <p:txBody>
          <a:bodyPr vert="horz" lIns="91408" tIns="45704" rIns="91408" bIns="4570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  <a:prstGeom prst="rect">
            <a:avLst/>
          </a:prstGeom>
        </p:spPr>
        <p:txBody>
          <a:bodyPr vert="horz" lIns="91408" tIns="45704" rIns="91408" bIns="45704"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724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02756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40310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4295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395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826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352" indent="0">
              <a:buNone/>
              <a:defRPr sz="2000"/>
            </a:lvl2pPr>
            <a:lvl3pPr marL="1018705" indent="0">
              <a:buNone/>
              <a:defRPr sz="1800"/>
            </a:lvl3pPr>
            <a:lvl4pPr marL="1528058" indent="0">
              <a:buNone/>
              <a:defRPr sz="1600"/>
            </a:lvl4pPr>
            <a:lvl5pPr marL="2037411" indent="0">
              <a:buNone/>
              <a:defRPr sz="1600"/>
            </a:lvl5pPr>
            <a:lvl6pPr marL="2546764" indent="0">
              <a:buNone/>
              <a:defRPr sz="1600"/>
            </a:lvl6pPr>
            <a:lvl7pPr marL="3056116" indent="0">
              <a:buNone/>
              <a:defRPr sz="1600"/>
            </a:lvl7pPr>
            <a:lvl8pPr marL="3565469" indent="0">
              <a:buNone/>
              <a:defRPr sz="1600"/>
            </a:lvl8pPr>
            <a:lvl9pPr marL="40748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977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348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348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074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9435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557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858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8"/>
            <a:ext cx="4449762" cy="5130799"/>
          </a:xfrm>
          <a:prstGeom prst="rect">
            <a:avLst/>
          </a:prstGeom>
        </p:spPr>
        <p:txBody>
          <a:bodyPr vert="horz" lIns="91408" tIns="45704" rIns="91408" bIns="45704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3" y="1812928"/>
            <a:ext cx="4449763" cy="5130799"/>
          </a:xfrm>
          <a:prstGeom prst="rect">
            <a:avLst/>
          </a:prstGeom>
        </p:spPr>
        <p:txBody>
          <a:bodyPr vert="horz" lIns="91408" tIns="45704" rIns="91408" bIns="45704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525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041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579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321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4856"/>
            <a:ext cx="2263140" cy="66335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4856"/>
            <a:ext cx="6621780" cy="66335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7618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352" indent="0" algn="ctr">
              <a:buNone/>
              <a:defRPr/>
            </a:lvl2pPr>
            <a:lvl3pPr marL="1018705" indent="0" algn="ctr">
              <a:buNone/>
              <a:defRPr/>
            </a:lvl3pPr>
            <a:lvl4pPr marL="1528058" indent="0" algn="ctr">
              <a:buNone/>
              <a:defRPr/>
            </a:lvl4pPr>
            <a:lvl5pPr marL="2037411" indent="0" algn="ctr">
              <a:buNone/>
              <a:defRPr/>
            </a:lvl5pPr>
            <a:lvl6pPr marL="2546764" indent="0" algn="ctr">
              <a:buNone/>
              <a:defRPr/>
            </a:lvl6pPr>
            <a:lvl7pPr marL="3056116" indent="0" algn="ctr">
              <a:buNone/>
              <a:defRPr/>
            </a:lvl7pPr>
            <a:lvl8pPr marL="3565469" indent="0" algn="ctr">
              <a:buNone/>
              <a:defRPr/>
            </a:lvl8pPr>
            <a:lvl9pPr marL="40748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253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  <a:prstGeom prst="rect">
            <a:avLst/>
          </a:prstGeom>
        </p:spPr>
        <p:txBody>
          <a:bodyPr vert="horz" lIns="91408" tIns="45704" rIns="91408" bIns="457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08" tIns="45704" rIns="91408" bIns="45704"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08" tIns="45704" rIns="91408" bIns="45704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  <a:prstGeom prst="rect">
            <a:avLst/>
          </a:prstGeom>
        </p:spPr>
        <p:txBody>
          <a:bodyPr vert="horz" lIns="91408" tIns="45704" rIns="91408" bIns="45704"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  <a:prstGeom prst="rect">
            <a:avLst/>
          </a:prstGeom>
        </p:spPr>
        <p:txBody>
          <a:bodyPr vert="horz" lIns="91408" tIns="45704" rIns="91408" bIns="45704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482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  <a:prstGeom prst="rect">
            <a:avLst/>
          </a:prstGeom>
        </p:spPr>
        <p:txBody>
          <a:bodyPr vert="horz" lIns="91408" tIns="45704" rIns="91408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7172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1119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  <a:prstGeom prst="rect">
            <a:avLst/>
          </a:prstGeom>
        </p:spPr>
        <p:txBody>
          <a:bodyPr vert="horz" lIns="91408" tIns="45704" rIns="91408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08" tIns="45704" rIns="91408" bIns="45704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83972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  <a:prstGeom prst="rect">
            <a:avLst/>
          </a:prstGeom>
        </p:spPr>
        <p:txBody>
          <a:bodyPr vert="horz" lIns="91408" tIns="45704" rIns="91408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  <a:prstGeom prst="rect">
            <a:avLst/>
          </a:prstGeom>
        </p:spPr>
        <p:txBody>
          <a:bodyPr vert="horz" lIns="91408" tIns="45704" rIns="91408" bIns="45704"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773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403225" y="0"/>
            <a:ext cx="9213850" cy="7772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r>
              <a:rPr lang="en-US" sz="1200" b="0">
                <a:latin typeface="Engravers MT" charset="0"/>
              </a:rPr>
              <a:t>       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508000" y="120653"/>
            <a:ext cx="4467225" cy="288540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125000"/>
              </a:lnSpc>
              <a:spcBef>
                <a:spcPct val="50000"/>
              </a:spcBef>
            </a:pPr>
            <a:r>
              <a:rPr lang="en-US" sz="4800" i="1">
                <a:solidFill>
                  <a:srgbClr val="FFFF00"/>
                </a:solidFill>
                <a:latin typeface="Limon S1" charset="0"/>
                <a:cs typeface="Times New Roman" charset="0"/>
              </a:rPr>
              <a:t>bBa©ÚlsBaØafIµ</a:t>
            </a:r>
            <a:r>
              <a:rPr lang="en-US" sz="4800" i="1">
                <a:solidFill>
                  <a:srgbClr val="FFFF00"/>
                </a:solidFill>
                <a:latin typeface="Limon S1" charset="0"/>
              </a:rPr>
              <a:t> mkCamYyKña</a:t>
            </a:r>
            <a:r>
              <a:rPr lang="en-US" sz="4300">
                <a:solidFill>
                  <a:schemeClr val="bg1"/>
                </a:solidFill>
                <a:latin typeface="Helvetica" charset="0"/>
              </a:rPr>
              <a:t> </a:t>
            </a:r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9494841" y="-7935"/>
            <a:ext cx="563562" cy="7799388"/>
            <a:chOff x="0" y="-2"/>
            <a:chExt cx="512" cy="4931"/>
          </a:xfrm>
        </p:grpSpPr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0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66">
                    <a:gamma/>
                    <a:shade val="46275"/>
                    <a:invGamma/>
                  </a:srgbClr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29" y="3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57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84" y="0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CC">
                    <a:gamma/>
                    <a:shade val="46275"/>
                    <a:invGamma/>
                  </a:srgbClr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0" y="-14285"/>
            <a:ext cx="563563" cy="7824788"/>
            <a:chOff x="0" y="-2"/>
            <a:chExt cx="512" cy="4931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66">
                    <a:gamma/>
                    <a:shade val="46275"/>
                    <a:invGamma/>
                  </a:srgbClr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29" y="3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57" y="-2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100000">
                  <a:srgbClr val="3366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84" y="0"/>
              <a:ext cx="128" cy="4926"/>
            </a:xfrm>
            <a:prstGeom prst="rect">
              <a:avLst/>
            </a:prstGeom>
            <a:gradFill rotWithShape="0">
              <a:gsLst>
                <a:gs pos="0">
                  <a:srgbClr val="3366CC">
                    <a:gamma/>
                    <a:shade val="46275"/>
                    <a:invGamma/>
                  </a:srgbClr>
                </a:gs>
                <a:gs pos="100000">
                  <a:srgbClr val="3366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856483" y="7444274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8728409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2pPr>
      <a:lvl3pPr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3pPr>
      <a:lvl4pPr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4pPr>
      <a:lvl5pPr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5pPr>
      <a:lvl6pPr marL="457039"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6pPr>
      <a:lvl7pPr marL="914080"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7pPr>
      <a:lvl8pPr marL="1371119"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8pPr>
      <a:lvl9pPr marL="1828158" algn="ctr" defTabSz="100612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77693" indent="-377693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277" indent="-31421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+mn-ea"/>
        </a:defRPr>
      </a:lvl2pPr>
      <a:lvl3pPr marL="1256859" indent="-250736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59920" indent="-25232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62983" indent="-25232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5pPr>
      <a:lvl6pPr marL="2720021" indent="-25232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3177060" indent="-25232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3634100" indent="-25232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4091141" indent="-252324" algn="l" defTabSz="100612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1" y="1"/>
            <a:ext cx="10046177" cy="7758007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200" b="0">
                <a:solidFill>
                  <a:srgbClr val="FFA27C"/>
                </a:solidFill>
                <a:latin typeface="Arial" charset="0"/>
              </a:endParaRPr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04951" y="7413387"/>
            <a:ext cx="1106664" cy="2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377104" y="7399892"/>
            <a:ext cx="730997" cy="2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58" tIns="50929" rIns="101858" bIns="50929" anchor="ctr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7.5.01.</a:t>
            </a:r>
          </a:p>
        </p:txBody>
      </p:sp>
    </p:spTree>
    <p:extLst>
      <p:ext uri="{BB962C8B-B14F-4D97-AF65-F5344CB8AC3E}">
        <p14:creationId xmlns:p14="http://schemas.microsoft.com/office/powerpoint/2010/main" val="42825905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509292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1018586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527879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2037173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81970" indent="-38197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601" indent="-31830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73233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782525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91819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01112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10406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819698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328992" indent="-2546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5092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10046177" cy="7758007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200" b="0">
                <a:solidFill>
                  <a:srgbClr val="FFA27C"/>
                </a:solidFill>
                <a:latin typeface="Arial" charset="0"/>
              </a:endParaRPr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200" b="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03628" y="7416826"/>
            <a:ext cx="1109309" cy="27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8375779" y="7403331"/>
            <a:ext cx="733643" cy="27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7.5.01.</a:t>
            </a:r>
          </a:p>
        </p:txBody>
      </p:sp>
    </p:spTree>
    <p:extLst>
      <p:ext uri="{BB962C8B-B14F-4D97-AF65-F5344CB8AC3E}">
        <p14:creationId xmlns:p14="http://schemas.microsoft.com/office/powerpoint/2010/main" val="2189734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509412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1018824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528237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2037649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4422352"/>
            <a:ext cx="3740468" cy="3342852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7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7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7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7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7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7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7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4855"/>
            <a:ext cx="9052560" cy="12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3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 b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3469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569906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50935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01870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5280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03741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82015" indent="-3820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827698" indent="-3183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273382" indent="-2546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782734" indent="-25467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292087" indent="-25467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801440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310793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820145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4329498" indent="-25467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bmp"/><Relationship Id="rId3" Type="http://schemas.openxmlformats.org/officeDocument/2006/relationships/image" Target="../media/image23.bmp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7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bmp"/><Relationship Id="rId3" Type="http://schemas.openxmlformats.org/officeDocument/2006/relationships/image" Target="../media/image23.bmp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bmp"/><Relationship Id="rId3" Type="http://schemas.openxmlformats.org/officeDocument/2006/relationships/image" Target="../media/image23.bmp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83"/>
            <a:ext cx="10058400" cy="78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4" y="5335121"/>
            <a:ext cx="10058399" cy="1516694"/>
            <a:chOff x="48" y="3424"/>
            <a:chExt cx="5415" cy="843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104"/>
              <a:ext cx="1017" cy="1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F1"/>
                <a:ea typeface="굴림" charset="0"/>
                <a:cs typeface="Limon F1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424"/>
              <a:ext cx="5415" cy="5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karENnaM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[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sÁal;nUvRBHKm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&lt;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Ir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&gt;&gt;&gt; EdlsMxan;kñúgB½n§kic©shKmn_GnþrCati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GayGinsIu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/>
              </a:r>
              <a:b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</a:br>
              <a:r>
                <a:rPr lang="en-US" i="1" dirty="0">
                  <a:solidFill>
                    <a:srgbClr val="FAFD00"/>
                  </a:solidFill>
                  <a:latin typeface="Limon F1"/>
                  <a:cs typeface="Limon F1"/>
                </a:rPr>
                <a:t>Fort </a:t>
              </a:r>
              <a:r>
                <a:rPr lang="en-US" i="1" dirty="0">
                  <a:solidFill>
                    <a:srgbClr val="FAFD00"/>
                  </a:solidFill>
                  <a:latin typeface="Limon F1"/>
                  <a:cs typeface="Limon F1"/>
                </a:rPr>
                <a:t>Worth, Texas</a:t>
              </a:r>
            </a:p>
          </p:txBody>
        </p:sp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>
              <a:off x="48" y="3971"/>
              <a:ext cx="5415" cy="2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b="0" dirty="0" err="1">
                  <a:solidFill>
                    <a:srgbClr val="FFFB0C"/>
                  </a:solidFill>
                  <a:latin typeface="Limon F1"/>
                  <a:ea typeface="굴림" charset="0"/>
                  <a:cs typeface="Limon F1"/>
                </a:rPr>
                <a:t>www.biblebasically.com</a:t>
              </a:r>
              <a:endParaRPr lang="en-US" altLang="ko-KR" b="0" dirty="0">
                <a:solidFill>
                  <a:srgbClr val="FFFB0C"/>
                </a:solidFill>
                <a:latin typeface="Limon F1"/>
                <a:ea typeface="굴림" charset="0"/>
                <a:cs typeface="Limon F1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518639" y="7417965"/>
            <a:ext cx="1026795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8427972" y="7397195"/>
            <a:ext cx="634498" cy="2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888416" y="7398177"/>
            <a:ext cx="370205" cy="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307340" y="-1926324"/>
            <a:ext cx="10058400" cy="1988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/>
          <a:p>
            <a:pPr algn="ctr"/>
            <a:r>
              <a:rPr lang="en-US" sz="12000" b="0" dirty="0" err="1">
                <a:solidFill>
                  <a:srgbClr val="FFFF00"/>
                </a:solidFill>
                <a:latin typeface="Limon F1"/>
                <a:cs typeface="Limon F1"/>
              </a:rPr>
              <a:t>PaBsMxan</a:t>
            </a:r>
            <a:r>
              <a:rPr lang="en-US" sz="12000" b="0" dirty="0">
                <a:solidFill>
                  <a:srgbClr val="FFFF00"/>
                </a:solidFill>
                <a:latin typeface="Limon F1"/>
                <a:cs typeface="Limon F1"/>
              </a:rPr>
              <a:t>;&gt;&gt;&gt;</a:t>
            </a:r>
            <a:r>
              <a:rPr lang="en-US" sz="12000" b="0" dirty="0" err="1">
                <a:solidFill>
                  <a:srgbClr val="FFFF00"/>
                </a:solidFill>
                <a:latin typeface="Limon F1"/>
                <a:cs typeface="Limon F1"/>
              </a:rPr>
              <a:t>rbs;RBHKm</a:t>
            </a:r>
            <a:r>
              <a:rPr lang="en-US" sz="12000" b="0" dirty="0">
                <a:solidFill>
                  <a:srgbClr val="FFFF00"/>
                </a:solidFill>
                <a:latin typeface="Limon F1"/>
                <a:cs typeface="Limon F1"/>
              </a:rPr>
              <a:t>&lt;</a:t>
            </a:r>
            <a:r>
              <a:rPr lang="en-US" sz="12000" b="0" dirty="0" err="1">
                <a:solidFill>
                  <a:srgbClr val="FFFF00"/>
                </a:solidFill>
                <a:latin typeface="Limon F1"/>
                <a:cs typeface="Limon F1"/>
              </a:rPr>
              <a:t>Ir</a:t>
            </a:r>
            <a:endParaRPr lang="en-US" sz="12000" b="0" dirty="0">
              <a:solidFill>
                <a:srgbClr val="FFFF00"/>
              </a:solidFill>
              <a:latin typeface="Limon F1"/>
              <a:cs typeface="Limon F1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82320" y="892390"/>
            <a:ext cx="8521700" cy="40013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46" tIns="50923" rIns="101846" bIns="50923" fromWordArt="1">
            <a:prstTxWarp prst="textSlantDown">
              <a:avLst>
                <a:gd name="adj" fmla="val 56315"/>
              </a:avLst>
            </a:prstTxWarp>
          </a:bodyPr>
          <a:lstStyle/>
          <a:p>
            <a:pPr algn="ctr"/>
            <a:r>
              <a:rPr lang="en-US" sz="4500" b="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PaBsMxan</a:t>
            </a:r>
            <a:r>
              <a:rPr lang="en-US" sz="4500" b="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;&gt;&gt;&gt;</a:t>
            </a:r>
            <a:r>
              <a:rPr lang="en-US" sz="4500" b="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rbs;</a:t>
            </a:r>
            <a:r>
              <a:rPr lang="en-US" sz="4500" b="0" dirty="0" err="1">
                <a:solidFill>
                  <a:srgbClr val="FFFF00"/>
                </a:solidFill>
                <a:latin typeface="Limon F1"/>
                <a:cs typeface="Limon F1"/>
              </a:rPr>
              <a:t>RBHKm</a:t>
            </a:r>
            <a:r>
              <a:rPr lang="en-US" sz="4500" b="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&lt;</a:t>
            </a:r>
            <a:r>
              <a:rPr lang="en-US" sz="4500" b="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Ir</a:t>
            </a:r>
            <a:endParaRPr lang="en-US" sz="4500" b="0" kern="10" dirty="0">
              <a:solidFill>
                <a:srgbClr val="FFFF00"/>
              </a:solidFill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latin typeface="Limon F1"/>
              <a:ea typeface="Limon R1"/>
              <a:cs typeface="Limon F1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40163" y="6497691"/>
            <a:ext cx="10177772" cy="127471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01846" tIns="50923" rIns="101846" bIns="50923"/>
          <a:lstStyle/>
          <a:p>
            <a:pPr algn="ctr" defTabSz="1018467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</a:t>
            </a:r>
            <a:r>
              <a:rPr lang="en-US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BibleBasically.org</a:t>
            </a: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Taught by Dr. Rick Griffith, Singapore Bible College</a:t>
            </a:r>
            <a:b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1708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06" name="Picture 2" descr="OPEN BIBLE IN PHT WHT.gif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91" y="1254128"/>
            <a:ext cx="7138987" cy="4957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2111378" y="5087938"/>
            <a:ext cx="898525" cy="52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2700">
                <a:solidFill>
                  <a:srgbClr val="FFEA18"/>
                </a:solidFill>
                <a:latin typeface="Times" charset="0"/>
              </a:rPr>
              <a:t>1</a:t>
            </a:r>
          </a:p>
        </p:txBody>
      </p:sp>
      <p:sp>
        <p:nvSpPr>
          <p:cNvPr id="1199108" name="Rectangle 4"/>
          <p:cNvSpPr>
            <a:spLocks noChangeArrowheads="1"/>
          </p:cNvSpPr>
          <p:nvPr/>
        </p:nvSpPr>
        <p:spPr bwMode="auto">
          <a:xfrm>
            <a:off x="2551113" y="4051300"/>
            <a:ext cx="9001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2</a:t>
            </a:r>
          </a:p>
        </p:txBody>
      </p:sp>
      <p:sp>
        <p:nvSpPr>
          <p:cNvPr id="1199109" name="Rectangle 5"/>
          <p:cNvSpPr>
            <a:spLocks noChangeArrowheads="1"/>
          </p:cNvSpPr>
          <p:nvPr/>
        </p:nvSpPr>
        <p:spPr bwMode="auto">
          <a:xfrm>
            <a:off x="3327404" y="3246441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3</a:t>
            </a:r>
          </a:p>
        </p:txBody>
      </p:sp>
      <p:sp>
        <p:nvSpPr>
          <p:cNvPr id="1199110" name="Rectangle 6"/>
          <p:cNvSpPr>
            <a:spLocks noChangeArrowheads="1"/>
          </p:cNvSpPr>
          <p:nvPr/>
        </p:nvSpPr>
        <p:spPr bwMode="auto">
          <a:xfrm>
            <a:off x="4811716" y="2832102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4</a:t>
            </a:r>
          </a:p>
        </p:txBody>
      </p:sp>
      <p:sp>
        <p:nvSpPr>
          <p:cNvPr id="1199111" name="Rectangle 7"/>
          <p:cNvSpPr>
            <a:spLocks noChangeArrowheads="1"/>
          </p:cNvSpPr>
          <p:nvPr/>
        </p:nvSpPr>
        <p:spPr bwMode="auto">
          <a:xfrm>
            <a:off x="5916617" y="3189289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5</a:t>
            </a:r>
          </a:p>
        </p:txBody>
      </p:sp>
      <p:sp>
        <p:nvSpPr>
          <p:cNvPr id="1199112" name="Rectangle 8"/>
          <p:cNvSpPr>
            <a:spLocks noChangeArrowheads="1"/>
          </p:cNvSpPr>
          <p:nvPr/>
        </p:nvSpPr>
        <p:spPr bwMode="auto">
          <a:xfrm>
            <a:off x="6559552" y="3709990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6</a:t>
            </a:r>
          </a:p>
        </p:txBody>
      </p:sp>
      <p:sp>
        <p:nvSpPr>
          <p:cNvPr id="1199113" name="Rectangle 9"/>
          <p:cNvSpPr>
            <a:spLocks noChangeArrowheads="1"/>
          </p:cNvSpPr>
          <p:nvPr/>
        </p:nvSpPr>
        <p:spPr bwMode="auto">
          <a:xfrm>
            <a:off x="7100891" y="4408488"/>
            <a:ext cx="898525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7</a:t>
            </a:r>
          </a:p>
        </p:txBody>
      </p:sp>
      <p:sp>
        <p:nvSpPr>
          <p:cNvPr id="1199114" name="Line 10"/>
          <p:cNvSpPr>
            <a:spLocks noChangeShapeType="1"/>
          </p:cNvSpPr>
          <p:nvPr/>
        </p:nvSpPr>
        <p:spPr bwMode="auto">
          <a:xfrm>
            <a:off x="2335213" y="5638803"/>
            <a:ext cx="1606550" cy="77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15" name="Line 11"/>
          <p:cNvSpPr>
            <a:spLocks noChangeShapeType="1"/>
          </p:cNvSpPr>
          <p:nvPr/>
        </p:nvSpPr>
        <p:spPr bwMode="auto">
          <a:xfrm>
            <a:off x="2624138" y="4725988"/>
            <a:ext cx="1489076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16" name="Line 12"/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17" name="Line 13"/>
          <p:cNvSpPr>
            <a:spLocks noChangeShapeType="1"/>
          </p:cNvSpPr>
          <p:nvPr/>
        </p:nvSpPr>
        <p:spPr bwMode="auto">
          <a:xfrm>
            <a:off x="4395788" y="3427413"/>
            <a:ext cx="433387" cy="18319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18" name="Line 14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19" name="Line 15"/>
          <p:cNvSpPr>
            <a:spLocks noChangeShapeType="1"/>
          </p:cNvSpPr>
          <p:nvPr/>
        </p:nvSpPr>
        <p:spPr bwMode="auto">
          <a:xfrm flipH="1">
            <a:off x="5641976" y="4268787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20" name="Line 16"/>
          <p:cNvSpPr>
            <a:spLocks noChangeShapeType="1"/>
          </p:cNvSpPr>
          <p:nvPr/>
        </p:nvSpPr>
        <p:spPr bwMode="auto">
          <a:xfrm flipV="1">
            <a:off x="5741990" y="5051428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21" name="Line 17"/>
          <p:cNvSpPr>
            <a:spLocks noChangeShapeType="1"/>
          </p:cNvSpPr>
          <p:nvPr/>
        </p:nvSpPr>
        <p:spPr bwMode="auto">
          <a:xfrm flipV="1">
            <a:off x="5929313" y="5789616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22" name="Rectangle 18"/>
          <p:cNvSpPr>
            <a:spLocks noChangeArrowheads="1"/>
          </p:cNvSpPr>
          <p:nvPr/>
        </p:nvSpPr>
        <p:spPr bwMode="auto">
          <a:xfrm>
            <a:off x="7840663" y="5462588"/>
            <a:ext cx="900112" cy="59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EA18"/>
                </a:solidFill>
                <a:latin typeface="Times" charset="0"/>
              </a:rPr>
              <a:t>8</a:t>
            </a:r>
          </a:p>
        </p:txBody>
      </p:sp>
      <p:grpSp>
        <p:nvGrpSpPr>
          <p:cNvPr id="1199130" name="Group 26"/>
          <p:cNvGrpSpPr>
            <a:grpSpLocks/>
          </p:cNvGrpSpPr>
          <p:nvPr/>
        </p:nvGrpSpPr>
        <p:grpSpPr bwMode="auto">
          <a:xfrm>
            <a:off x="6073778" y="719138"/>
            <a:ext cx="1006475" cy="1425575"/>
            <a:chOff x="4392" y="752"/>
            <a:chExt cx="576" cy="792"/>
          </a:xfrm>
        </p:grpSpPr>
        <p:sp>
          <p:nvSpPr>
            <p:cNvPr id="1199131" name="Rectangle 27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132" name="Rectangle 28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9133" name="Text Box 29"/>
          <p:cNvSpPr txBox="1">
            <a:spLocks noChangeArrowheads="1"/>
          </p:cNvSpPr>
          <p:nvPr/>
        </p:nvSpPr>
        <p:spPr bwMode="auto">
          <a:xfrm>
            <a:off x="850900" y="6457950"/>
            <a:ext cx="8699500" cy="17682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i="1">
                <a:solidFill>
                  <a:schemeClr val="bg1"/>
                </a:solidFill>
                <a:latin typeface="Limon S1" charset="0"/>
                <a:cs typeface="Times New Roman" charset="0"/>
              </a:rPr>
              <a:t>evla)antRmUv sMrab;sresrKm&lt;Ir&gt;&gt;&gt;</a:t>
            </a:r>
            <a:endParaRPr lang="en-US" sz="2800">
              <a:solidFill>
                <a:schemeClr val="bg1"/>
              </a:solidFill>
              <a:cs typeface="Times" charset="0"/>
            </a:endParaRPr>
          </a:p>
        </p:txBody>
      </p:sp>
      <p:sp>
        <p:nvSpPr>
          <p:cNvPr id="1199134" name="Text Box 30"/>
          <p:cNvSpPr txBox="1">
            <a:spLocks noChangeArrowheads="1"/>
          </p:cNvSpPr>
          <p:nvPr/>
        </p:nvSpPr>
        <p:spPr bwMode="auto">
          <a:xfrm>
            <a:off x="1168400" y="958852"/>
            <a:ext cx="2447925" cy="290185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279F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300" i="1">
                <a:solidFill>
                  <a:schemeClr val="bg1"/>
                </a:solidFill>
                <a:latin typeface="Limon S1" charset="0"/>
                <a:cs typeface="Times New Roman" charset="0"/>
              </a:rPr>
              <a:t>sBaØacas; </a:t>
            </a:r>
            <a:r>
              <a:rPr lang="en-US" sz="2500">
                <a:solidFill>
                  <a:schemeClr val="bg1"/>
                </a:solidFill>
                <a:cs typeface="Times" charset="0"/>
              </a:rPr>
              <a:t>:              1,500 </a:t>
            </a:r>
            <a:r>
              <a:rPr lang="en-US" sz="4800">
                <a:solidFill>
                  <a:schemeClr val="bg1"/>
                </a:solidFill>
                <a:latin typeface="Limon S1" charset="0"/>
                <a:cs typeface="Times" charset="0"/>
              </a:rPr>
              <a:t>qñaM</a:t>
            </a:r>
            <a:r>
              <a:rPr lang="en-US" sz="2500">
                <a:solidFill>
                  <a:schemeClr val="bg1"/>
                </a:solidFill>
                <a:cs typeface="Times" charset="0"/>
              </a:rPr>
              <a:t> </a:t>
            </a:r>
          </a:p>
        </p:txBody>
      </p:sp>
      <p:sp>
        <p:nvSpPr>
          <p:cNvPr id="1199135" name="AutoShape 31"/>
          <p:cNvSpPr>
            <a:spLocks noChangeArrowheads="1"/>
          </p:cNvSpPr>
          <p:nvPr/>
        </p:nvSpPr>
        <p:spPr bwMode="auto">
          <a:xfrm>
            <a:off x="1825625" y="2414591"/>
            <a:ext cx="3525838" cy="36433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99190" dir="3011666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36" name="Text Box 32"/>
          <p:cNvSpPr txBox="1">
            <a:spLocks noChangeArrowheads="1"/>
          </p:cNvSpPr>
          <p:nvPr/>
        </p:nvSpPr>
        <p:spPr bwMode="auto">
          <a:xfrm>
            <a:off x="6994526" y="1106489"/>
            <a:ext cx="2589213" cy="30937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BFF5B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300" i="1">
                <a:solidFill>
                  <a:srgbClr val="00FF00"/>
                </a:solidFill>
                <a:latin typeface="Limon S1" charset="0"/>
                <a:cs typeface="Times New Roman" charset="0"/>
              </a:rPr>
              <a:t>sBaØafIµ</a:t>
            </a:r>
            <a:r>
              <a:rPr lang="en-US" sz="6600" i="1">
                <a:latin typeface="Limon S1" charset="0"/>
                <a:cs typeface="Times New Roman" charset="0"/>
              </a:rPr>
              <a:t> </a:t>
            </a:r>
            <a:r>
              <a:rPr lang="en-US" sz="2500">
                <a:solidFill>
                  <a:srgbClr val="67E00A"/>
                </a:solidFill>
                <a:cs typeface="Times" charset="0"/>
              </a:rPr>
              <a:t>:                  40-50 </a:t>
            </a:r>
            <a:r>
              <a:rPr lang="en-US" sz="4800">
                <a:solidFill>
                  <a:srgbClr val="67E00A"/>
                </a:solidFill>
                <a:latin typeface="Limon S1" charset="0"/>
                <a:cs typeface="Times" charset="0"/>
              </a:rPr>
              <a:t>qñaM</a:t>
            </a:r>
          </a:p>
        </p:txBody>
      </p:sp>
      <p:sp>
        <p:nvSpPr>
          <p:cNvPr id="1199137" name="AutoShape 33"/>
          <p:cNvSpPr>
            <a:spLocks noChangeArrowheads="1"/>
          </p:cNvSpPr>
          <p:nvPr/>
        </p:nvSpPr>
        <p:spPr bwMode="auto">
          <a:xfrm>
            <a:off x="5330828" y="3486151"/>
            <a:ext cx="2949575" cy="2865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41" name="Text Box 37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99138" name="AutoShape 34"/>
          <p:cNvSpPr>
            <a:spLocks noChangeArrowheads="1"/>
          </p:cNvSpPr>
          <p:nvPr/>
        </p:nvSpPr>
        <p:spPr bwMode="auto">
          <a:xfrm>
            <a:off x="4913313" y="3514725"/>
            <a:ext cx="2984500" cy="27463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BFF5B"/>
            </a:solidFill>
            <a:round/>
            <a:headEnd/>
            <a:tailEnd/>
          </a:ln>
          <a:effectLst>
            <a:outerShdw blurRad="63500" dist="99190" dir="3011666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99145" name="Text Box 41"/>
          <p:cNvSpPr txBox="1">
            <a:spLocks noChangeArrowheads="1"/>
          </p:cNvSpPr>
          <p:nvPr/>
        </p:nvSpPr>
        <p:spPr bwMode="auto">
          <a:xfrm>
            <a:off x="9437466" y="7366115"/>
            <a:ext cx="184601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99146" name="Text Box 42"/>
          <p:cNvSpPr txBox="1">
            <a:spLocks noChangeArrowheads="1"/>
          </p:cNvSpPr>
          <p:nvPr/>
        </p:nvSpPr>
        <p:spPr bwMode="auto">
          <a:xfrm>
            <a:off x="9181393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199147" name="Text Box 4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99151" name="Rectangle 47"/>
          <p:cNvSpPr>
            <a:spLocks noChangeArrowheads="1"/>
          </p:cNvSpPr>
          <p:nvPr/>
        </p:nvSpPr>
        <p:spPr bwMode="auto">
          <a:xfrm rot="3060000">
            <a:off x="3181353" y="3705501"/>
            <a:ext cx="1541463" cy="10805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kMNaBü</a:t>
            </a:r>
          </a:p>
        </p:txBody>
      </p:sp>
      <p:sp>
        <p:nvSpPr>
          <p:cNvPr id="1199152" name="Rectangle 48"/>
          <p:cNvSpPr>
            <a:spLocks noChangeArrowheads="1"/>
          </p:cNvSpPr>
          <p:nvPr/>
        </p:nvSpPr>
        <p:spPr bwMode="auto">
          <a:xfrm rot="1560000">
            <a:off x="2560641" y="4376515"/>
            <a:ext cx="2078038" cy="11132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1199153" name="Rectangle 49"/>
          <p:cNvSpPr>
            <a:spLocks noChangeArrowheads="1"/>
          </p:cNvSpPr>
          <p:nvPr/>
        </p:nvSpPr>
        <p:spPr bwMode="auto">
          <a:xfrm rot="240000">
            <a:off x="2324103" y="4878167"/>
            <a:ext cx="1512888" cy="11132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1199154" name="Rectangle 50"/>
          <p:cNvSpPr>
            <a:spLocks noChangeArrowheads="1"/>
          </p:cNvSpPr>
          <p:nvPr/>
        </p:nvSpPr>
        <p:spPr bwMode="auto">
          <a:xfrm rot="4560000">
            <a:off x="3999709" y="3562988"/>
            <a:ext cx="1323975" cy="5924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ctr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ehara</a:t>
            </a:r>
          </a:p>
        </p:txBody>
      </p:sp>
      <p:sp>
        <p:nvSpPr>
          <p:cNvPr id="1199155" name="Rectangle 51"/>
          <p:cNvSpPr>
            <a:spLocks noChangeArrowheads="1"/>
          </p:cNvSpPr>
          <p:nvPr/>
        </p:nvSpPr>
        <p:spPr bwMode="auto">
          <a:xfrm rot="19440000">
            <a:off x="5932488" y="3879629"/>
            <a:ext cx="1085850" cy="11132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00FF00"/>
                </a:solidFill>
                <a:latin typeface="Limon R1" charset="0"/>
              </a:rPr>
              <a:t>kic©kar</a:t>
            </a:r>
          </a:p>
        </p:txBody>
      </p:sp>
      <p:sp>
        <p:nvSpPr>
          <p:cNvPr id="1199156" name="Rectangle 52"/>
          <p:cNvSpPr>
            <a:spLocks noChangeArrowheads="1"/>
          </p:cNvSpPr>
          <p:nvPr/>
        </p:nvSpPr>
        <p:spPr bwMode="auto">
          <a:xfrm rot="18480000">
            <a:off x="5253834" y="3417368"/>
            <a:ext cx="1435100" cy="10805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00FF00"/>
                </a:solidFill>
                <a:latin typeface="Limon R1" charset="0"/>
              </a:rPr>
              <a:t>dMNwgl¥</a:t>
            </a:r>
            <a:endParaRPr lang="en-US">
              <a:solidFill>
                <a:srgbClr val="00FF00"/>
              </a:solidFill>
              <a:latin typeface="Helvetica BlackOblique" charset="0"/>
            </a:endParaRPr>
          </a:p>
        </p:txBody>
      </p:sp>
      <p:sp>
        <p:nvSpPr>
          <p:cNvPr id="1199157" name="Rectangle 53"/>
          <p:cNvSpPr>
            <a:spLocks noChangeArrowheads="1"/>
          </p:cNvSpPr>
          <p:nvPr/>
        </p:nvSpPr>
        <p:spPr bwMode="auto">
          <a:xfrm rot="20880000">
            <a:off x="6169025" y="4500342"/>
            <a:ext cx="1574800" cy="111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00FF00"/>
                </a:solidFill>
                <a:latin typeface="Limon R1" charset="0"/>
              </a:rPr>
              <a:t>sMbuRt</a:t>
            </a:r>
          </a:p>
        </p:txBody>
      </p:sp>
      <p:sp>
        <p:nvSpPr>
          <p:cNvPr id="1199158" name="Rectangle 54"/>
          <p:cNvSpPr>
            <a:spLocks noChangeArrowheads="1"/>
          </p:cNvSpPr>
          <p:nvPr/>
        </p:nvSpPr>
        <p:spPr bwMode="auto">
          <a:xfrm>
            <a:off x="6137278" y="5272090"/>
            <a:ext cx="1341438" cy="60750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00FF00"/>
                </a:solidFill>
                <a:latin typeface="Limon R1" charset="0"/>
              </a:rPr>
              <a:t>vivrN</a:t>
            </a:r>
            <a:r>
              <a:rPr lang="en-US" sz="3200" b="0">
                <a:solidFill>
                  <a:srgbClr val="FFFF00"/>
                </a:solidFill>
                <a:latin typeface="Limon R1" charset="0"/>
              </a:rPr>
              <a:t>³</a:t>
            </a:r>
            <a:endParaRPr lang="en-US" sz="1600">
              <a:solidFill>
                <a:srgbClr val="FFFF00"/>
              </a:solidFill>
              <a:latin typeface="Helvetica BlackOblique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34" grpId="0" autoUpdateAnimBg="0"/>
      <p:bldP spid="1199135" grpId="0" animBg="1"/>
      <p:bldP spid="1199136" grpId="0" autoUpdateAnimBg="0"/>
      <p:bldP spid="1199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15" name="Rectangle 3"/>
          <p:cNvSpPr>
            <a:spLocks noChangeArrowheads="1"/>
          </p:cNvSpPr>
          <p:nvPr/>
        </p:nvSpPr>
        <p:spPr bwMode="auto">
          <a:xfrm>
            <a:off x="508000" y="3201991"/>
            <a:ext cx="2047876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4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16516" name="Rectangle 4"/>
          <p:cNvSpPr>
            <a:spLocks noChangeArrowheads="1"/>
          </p:cNvSpPr>
          <p:nvPr/>
        </p:nvSpPr>
        <p:spPr bwMode="auto">
          <a:xfrm>
            <a:off x="922342" y="3822703"/>
            <a:ext cx="1965325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karBit nigviCøaRBH</a:t>
            </a:r>
          </a:p>
        </p:txBody>
      </p:sp>
      <p:sp>
        <p:nvSpPr>
          <p:cNvPr id="1216517" name="Rectangle 5"/>
          <p:cNvSpPr>
            <a:spLocks noChangeArrowheads="1"/>
          </p:cNvSpPr>
          <p:nvPr/>
        </p:nvSpPr>
        <p:spPr bwMode="auto">
          <a:xfrm>
            <a:off x="3084513" y="3636966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18" name="Rectangle 6"/>
          <p:cNvSpPr>
            <a:spLocks noChangeArrowheads="1"/>
          </p:cNvSpPr>
          <p:nvPr/>
        </p:nvSpPr>
        <p:spPr bwMode="auto">
          <a:xfrm>
            <a:off x="3217863" y="3819528"/>
            <a:ext cx="1490662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800" b="0">
                <a:solidFill>
                  <a:srgbClr val="FEB4C2"/>
                </a:solidFill>
                <a:latin typeface="Limon R1" charset="0"/>
              </a:rPr>
              <a:t>RbvtiþBYkCMnuM</a:t>
            </a:r>
            <a:endParaRPr lang="en-US" sz="2500">
              <a:solidFill>
                <a:srgbClr val="FEB4C2"/>
              </a:solidFill>
              <a:latin typeface="Helvetica" charset="0"/>
            </a:endParaRPr>
          </a:p>
        </p:txBody>
      </p:sp>
      <p:sp>
        <p:nvSpPr>
          <p:cNvPr id="1216519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20" name="Rectangle 8"/>
          <p:cNvSpPr>
            <a:spLocks noChangeArrowheads="1"/>
          </p:cNvSpPr>
          <p:nvPr/>
        </p:nvSpPr>
        <p:spPr bwMode="auto">
          <a:xfrm>
            <a:off x="5283202" y="3819528"/>
            <a:ext cx="1490663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800" b="0">
                <a:solidFill>
                  <a:srgbClr val="FEB4C2"/>
                </a:solidFill>
                <a:latin typeface="Limon R1" charset="0"/>
              </a:rPr>
              <a:t>bBa</a:t>
            </a:r>
            <a:r>
              <a:rPr lang="en-US" sz="2800" b="0">
                <a:solidFill>
                  <a:srgbClr val="FEB4C2"/>
                </a:solidFill>
                <a:latin typeface="Limon R1" charset="0"/>
                <a:cs typeface="Times New Roman" charset="0"/>
              </a:rPr>
              <a:t>ða</a:t>
            </a:r>
            <a:r>
              <a:rPr lang="en-US" sz="2800" b="0">
                <a:solidFill>
                  <a:srgbClr val="FEB4C2"/>
                </a:solidFill>
                <a:latin typeface="Limon R1" charset="0"/>
              </a:rPr>
              <a:t>BYkCMnuM</a:t>
            </a:r>
          </a:p>
        </p:txBody>
      </p:sp>
      <p:sp>
        <p:nvSpPr>
          <p:cNvPr id="1216521" name="Rectangle 9"/>
          <p:cNvSpPr>
            <a:spLocks noChangeArrowheads="1"/>
          </p:cNvSpPr>
          <p:nvPr/>
        </p:nvSpPr>
        <p:spPr bwMode="auto">
          <a:xfrm>
            <a:off x="7142166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22" name="Rectangle 10"/>
          <p:cNvSpPr>
            <a:spLocks noChangeArrowheads="1"/>
          </p:cNvSpPr>
          <p:nvPr/>
        </p:nvSpPr>
        <p:spPr bwMode="auto">
          <a:xfrm>
            <a:off x="7050091" y="3819525"/>
            <a:ext cx="2136775" cy="9763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GnnþPaB GnaKtkal</a:t>
            </a:r>
          </a:p>
        </p:txBody>
      </p:sp>
      <p:grpSp>
        <p:nvGrpSpPr>
          <p:cNvPr id="1216523" name="Group 11"/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216524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5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6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7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8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529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6530" name="Rectangle 18"/>
          <p:cNvSpPr>
            <a:spLocks noChangeArrowheads="1"/>
          </p:cNvSpPr>
          <p:nvPr/>
        </p:nvSpPr>
        <p:spPr bwMode="auto">
          <a:xfrm>
            <a:off x="2579688" y="3182941"/>
            <a:ext cx="2047876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16531" name="Rectangle 19"/>
          <p:cNvSpPr>
            <a:spLocks noChangeArrowheads="1"/>
          </p:cNvSpPr>
          <p:nvPr/>
        </p:nvSpPr>
        <p:spPr bwMode="auto">
          <a:xfrm>
            <a:off x="4132266" y="3182941"/>
            <a:ext cx="2679700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21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16532" name="Rectangle 20"/>
          <p:cNvSpPr>
            <a:spLocks noChangeArrowheads="1"/>
          </p:cNvSpPr>
          <p:nvPr/>
        </p:nvSpPr>
        <p:spPr bwMode="auto">
          <a:xfrm>
            <a:off x="7145341" y="3184526"/>
            <a:ext cx="1457325" cy="118566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16533" name="Rectangle 21"/>
          <p:cNvSpPr>
            <a:spLocks noChangeArrowheads="1"/>
          </p:cNvSpPr>
          <p:nvPr/>
        </p:nvSpPr>
        <p:spPr bwMode="auto">
          <a:xfrm>
            <a:off x="984253" y="5005388"/>
            <a:ext cx="1706563" cy="120750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3600" b="0">
                <a:solidFill>
                  <a:srgbClr val="ABFFAB"/>
                </a:solidFill>
                <a:latin typeface="Limon R1" charset="0"/>
              </a:rPr>
              <a:t>dMNwgl¥</a:t>
            </a:r>
          </a:p>
        </p:txBody>
      </p:sp>
      <p:sp>
        <p:nvSpPr>
          <p:cNvPr id="1216534" name="Rectangle 22"/>
          <p:cNvSpPr>
            <a:spLocks noChangeArrowheads="1"/>
          </p:cNvSpPr>
          <p:nvPr/>
        </p:nvSpPr>
        <p:spPr bwMode="auto">
          <a:xfrm>
            <a:off x="2865441" y="5006976"/>
            <a:ext cx="2100262" cy="120750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kic©karBYksavk</a:t>
            </a:r>
          </a:p>
        </p:txBody>
      </p:sp>
      <p:sp>
        <p:nvSpPr>
          <p:cNvPr id="1216535" name="Rectangle 23"/>
          <p:cNvSpPr>
            <a:spLocks noChangeArrowheads="1"/>
          </p:cNvSpPr>
          <p:nvPr/>
        </p:nvSpPr>
        <p:spPr bwMode="auto">
          <a:xfrm>
            <a:off x="5167313" y="4899027"/>
            <a:ext cx="1706562" cy="105402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sMbuRt</a:t>
            </a:r>
            <a:endParaRPr lang="en-US" sz="4300" b="0" u="sng">
              <a:solidFill>
                <a:srgbClr val="ABFFAB"/>
              </a:solidFill>
              <a:latin typeface="Helvetica" charset="0"/>
            </a:endParaRPr>
          </a:p>
        </p:txBody>
      </p:sp>
      <p:sp>
        <p:nvSpPr>
          <p:cNvPr id="1216536" name="Rectangle 24"/>
          <p:cNvSpPr>
            <a:spLocks noChangeArrowheads="1"/>
          </p:cNvSpPr>
          <p:nvPr/>
        </p:nvSpPr>
        <p:spPr bwMode="auto">
          <a:xfrm>
            <a:off x="6740526" y="4991103"/>
            <a:ext cx="2638425" cy="134702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vivrN³</a:t>
            </a:r>
            <a:endParaRPr lang="en-US" sz="4000" i="1">
              <a:solidFill>
                <a:srgbClr val="ABFFAB"/>
              </a:solidFill>
              <a:latin typeface="Helvetica" charset="0"/>
            </a:endParaRPr>
          </a:p>
          <a:p>
            <a:pPr algn="ctr"/>
            <a:endParaRPr lang="en-US" sz="4000" i="1">
              <a:solidFill>
                <a:srgbClr val="ABFFAB"/>
              </a:solidFill>
              <a:latin typeface="Helvetica" charset="0"/>
            </a:endParaRPr>
          </a:p>
        </p:txBody>
      </p:sp>
      <p:sp>
        <p:nvSpPr>
          <p:cNvPr id="1216537" name="Rectangle 25"/>
          <p:cNvSpPr>
            <a:spLocks noChangeArrowheads="1"/>
          </p:cNvSpPr>
          <p:nvPr/>
        </p:nvSpPr>
        <p:spPr bwMode="auto">
          <a:xfrm>
            <a:off x="1981200" y="1597025"/>
            <a:ext cx="6042025" cy="22190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s&gt;f TaMgbYnEpñk</a:t>
            </a:r>
            <a:r>
              <a:rPr lang="en-US" sz="4000" b="0" i="1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Helvetica" charset="0"/>
              </a:rPr>
              <a:t>:</a:t>
            </a:r>
            <a:r>
              <a:rPr lang="en-US" sz="3600">
                <a:solidFill>
                  <a:srgbClr val="FFEA18"/>
                </a:solidFill>
                <a:latin typeface="Helvetica" charset="0"/>
              </a:rPr>
              <a:t>                   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sresrenAcenøaHCuMvijqñaM 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40</a:t>
            </a:r>
            <a:r>
              <a:rPr lang="en-US" sz="48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nig 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90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K&gt;s.  </a:t>
            </a:r>
          </a:p>
        </p:txBody>
      </p:sp>
      <p:sp>
        <p:nvSpPr>
          <p:cNvPr id="1216539" name="Text Box 2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6543" name="Text Box 3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16544" name="Text Box 3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216546" name="AutoShape 34"/>
          <p:cNvSpPr>
            <a:spLocks noChangeArrowheads="1"/>
          </p:cNvSpPr>
          <p:nvPr/>
        </p:nvSpPr>
        <p:spPr bwMode="auto">
          <a:xfrm>
            <a:off x="1239841" y="5802316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47" name="AutoShape 35"/>
          <p:cNvSpPr>
            <a:spLocks noChangeArrowheads="1"/>
          </p:cNvSpPr>
          <p:nvPr/>
        </p:nvSpPr>
        <p:spPr bwMode="auto">
          <a:xfrm>
            <a:off x="3297238" y="6184903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48" name="AutoShape 36"/>
          <p:cNvSpPr>
            <a:spLocks noChangeArrowheads="1"/>
          </p:cNvSpPr>
          <p:nvPr/>
        </p:nvSpPr>
        <p:spPr bwMode="auto">
          <a:xfrm>
            <a:off x="5454653" y="5716592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49" name="AutoShape 37"/>
          <p:cNvSpPr>
            <a:spLocks noChangeArrowheads="1"/>
          </p:cNvSpPr>
          <p:nvPr/>
        </p:nvSpPr>
        <p:spPr bwMode="auto">
          <a:xfrm>
            <a:off x="7412040" y="5738816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6551" name="Text Box 39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16554" name="AutoShape 42"/>
          <p:cNvSpPr>
            <a:spLocks noChangeArrowheads="1"/>
          </p:cNvSpPr>
          <p:nvPr/>
        </p:nvSpPr>
        <p:spPr bwMode="auto">
          <a:xfrm>
            <a:off x="431800" y="157167"/>
            <a:ext cx="3594100" cy="10255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/>
          </a:p>
        </p:txBody>
      </p:sp>
      <p:sp>
        <p:nvSpPr>
          <p:cNvPr id="1216555" name="AutoShape 43"/>
          <p:cNvSpPr>
            <a:spLocks noChangeArrowheads="1"/>
          </p:cNvSpPr>
          <p:nvPr/>
        </p:nvSpPr>
        <p:spPr bwMode="auto">
          <a:xfrm>
            <a:off x="2244725" y="1673225"/>
            <a:ext cx="5397500" cy="13557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46" grpId="0" animBg="1"/>
      <p:bldP spid="1216547" grpId="0" animBg="1"/>
      <p:bldP spid="1216548" grpId="0" animBg="1"/>
      <p:bldP spid="1216549" grpId="0" animBg="1"/>
      <p:bldP spid="1216554" grpId="0" animBg="1" autoUpdateAnimBg="0"/>
      <p:bldP spid="121655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165" name="Group 37"/>
          <p:cNvGrpSpPr>
            <a:grpSpLocks/>
          </p:cNvGrpSpPr>
          <p:nvPr/>
        </p:nvGrpSpPr>
        <p:grpSpPr bwMode="auto">
          <a:xfrm>
            <a:off x="508004" y="3090866"/>
            <a:ext cx="2386013" cy="3141662"/>
            <a:chOff x="320" y="1947"/>
            <a:chExt cx="1503" cy="1979"/>
          </a:xfrm>
        </p:grpSpPr>
        <p:sp>
          <p:nvSpPr>
            <p:cNvPr id="1200131" name="Rectangle 3"/>
            <p:cNvSpPr>
              <a:spLocks noChangeArrowheads="1"/>
            </p:cNvSpPr>
            <p:nvPr/>
          </p:nvSpPr>
          <p:spPr bwMode="auto">
            <a:xfrm>
              <a:off x="568" y="2287"/>
              <a:ext cx="1173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2" name="Rectangle 4"/>
            <p:cNvSpPr>
              <a:spLocks noChangeArrowheads="1"/>
            </p:cNvSpPr>
            <p:nvPr/>
          </p:nvSpPr>
          <p:spPr bwMode="auto">
            <a:xfrm>
              <a:off x="320" y="1947"/>
              <a:ext cx="1290" cy="5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defTabSz="1006124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Helvetica" charset="0"/>
                </a:rPr>
                <a:t>( 4 </a:t>
              </a:r>
              <a:r>
                <a:rPr lang="en-US" sz="3200">
                  <a:solidFill>
                    <a:schemeClr val="bg1"/>
                  </a:solidFill>
                  <a:latin typeface="Limon S1" charset="0"/>
                </a:rPr>
                <a:t>esovePA</a:t>
              </a:r>
              <a:r>
                <a:rPr lang="en-US">
                  <a:solidFill>
                    <a:schemeClr val="bg1"/>
                  </a:solidFill>
                  <a:latin typeface="Helvetica" charset="0"/>
                </a:rPr>
                <a:t>)</a:t>
              </a:r>
            </a:p>
          </p:txBody>
        </p:sp>
        <p:sp>
          <p:nvSpPr>
            <p:cNvPr id="1200133" name="Rectangle 5"/>
            <p:cNvSpPr>
              <a:spLocks noChangeArrowheads="1"/>
            </p:cNvSpPr>
            <p:nvPr/>
          </p:nvSpPr>
          <p:spPr bwMode="auto">
            <a:xfrm>
              <a:off x="486" y="2387"/>
              <a:ext cx="1289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FEB4C2"/>
                  </a:solidFill>
                  <a:latin typeface="Limon R1" charset="0"/>
                </a:rPr>
                <a:t>karBit nigviCøaRBH</a:t>
              </a:r>
            </a:p>
          </p:txBody>
        </p:sp>
        <p:sp>
          <p:nvSpPr>
            <p:cNvPr id="1200134" name="Line 6"/>
            <p:cNvSpPr>
              <a:spLocks noChangeShapeType="1"/>
            </p:cNvSpPr>
            <p:nvPr/>
          </p:nvSpPr>
          <p:spPr bwMode="auto">
            <a:xfrm>
              <a:off x="487" y="2931"/>
              <a:ext cx="13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5" name="Line 7"/>
            <p:cNvSpPr>
              <a:spLocks noChangeShapeType="1"/>
            </p:cNvSpPr>
            <p:nvPr/>
          </p:nvSpPr>
          <p:spPr bwMode="auto">
            <a:xfrm>
              <a:off x="512" y="2935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6" name="Line 8"/>
            <p:cNvSpPr>
              <a:spLocks noChangeShapeType="1"/>
            </p:cNvSpPr>
            <p:nvPr/>
          </p:nvSpPr>
          <p:spPr bwMode="auto">
            <a:xfrm>
              <a:off x="1799" y="2935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137" name="Rectangle 9"/>
            <p:cNvSpPr>
              <a:spLocks noChangeArrowheads="1"/>
            </p:cNvSpPr>
            <p:nvPr/>
          </p:nvSpPr>
          <p:spPr bwMode="auto">
            <a:xfrm>
              <a:off x="620" y="3132"/>
              <a:ext cx="1075" cy="7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3600" b="0">
                  <a:solidFill>
                    <a:srgbClr val="ABFFAB"/>
                  </a:solidFill>
                  <a:latin typeface="Limon R1" charset="0"/>
                </a:rPr>
                <a:t>dMNwgl¥</a:t>
              </a:r>
            </a:p>
          </p:txBody>
        </p:sp>
      </p:grpSp>
      <p:sp>
        <p:nvSpPr>
          <p:cNvPr id="1200139" name="Text Box 11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0143" name="Text Box 15"/>
          <p:cNvSpPr txBox="1">
            <a:spLocks noChangeArrowheads="1"/>
          </p:cNvSpPr>
          <p:nvPr/>
        </p:nvSpPr>
        <p:spPr bwMode="auto">
          <a:xfrm>
            <a:off x="9186156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200145" name="Rectangle 17"/>
          <p:cNvSpPr>
            <a:spLocks noChangeArrowheads="1"/>
          </p:cNvSpPr>
          <p:nvPr/>
        </p:nvSpPr>
        <p:spPr bwMode="auto">
          <a:xfrm>
            <a:off x="3392488" y="1189038"/>
            <a:ext cx="1827212" cy="149959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4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 sz="2500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00146" name="Rectangle 18"/>
          <p:cNvSpPr>
            <a:spLocks noChangeArrowheads="1"/>
          </p:cNvSpPr>
          <p:nvPr/>
        </p:nvSpPr>
        <p:spPr bwMode="auto">
          <a:xfrm>
            <a:off x="3340100" y="1708150"/>
            <a:ext cx="2068513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0147" name="Rectangle 19"/>
          <p:cNvSpPr>
            <a:spLocks noChangeArrowheads="1"/>
          </p:cNvSpPr>
          <p:nvPr/>
        </p:nvSpPr>
        <p:spPr bwMode="auto">
          <a:xfrm>
            <a:off x="3352800" y="1889128"/>
            <a:ext cx="2044700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2392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/>
            <a:r>
              <a:rPr lang="en-US" sz="2800" b="0">
                <a:solidFill>
                  <a:schemeClr val="hlink"/>
                </a:solidFill>
                <a:latin typeface="Limon R1" charset="0"/>
              </a:rPr>
              <a:t>karBit nigviCøaRBH</a:t>
            </a:r>
          </a:p>
        </p:txBody>
      </p:sp>
      <p:sp>
        <p:nvSpPr>
          <p:cNvPr id="1200148" name="Rectangle 20"/>
          <p:cNvSpPr>
            <a:spLocks noChangeArrowheads="1"/>
          </p:cNvSpPr>
          <p:nvPr/>
        </p:nvSpPr>
        <p:spPr bwMode="auto">
          <a:xfrm>
            <a:off x="3195640" y="2746375"/>
            <a:ext cx="2362201" cy="41148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29804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0149" name="Rectangle 21"/>
          <p:cNvSpPr>
            <a:spLocks noChangeArrowheads="1"/>
          </p:cNvSpPr>
          <p:nvPr/>
        </p:nvSpPr>
        <p:spPr bwMode="auto">
          <a:xfrm>
            <a:off x="3027363" y="3963991"/>
            <a:ext cx="2790825" cy="3544551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m:afay </a:t>
            </a:r>
            <a:r>
              <a:rPr lang="en-US" sz="2800">
                <a:solidFill>
                  <a:srgbClr val="FFFF00"/>
                </a:solidFill>
                <a:latin typeface="Helvetica" charset="0"/>
              </a:rPr>
              <a:t>*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m:akus </a:t>
            </a:r>
            <a:r>
              <a:rPr lang="en-US" sz="2800">
                <a:solidFill>
                  <a:srgbClr val="FFFF00"/>
                </a:solidFill>
                <a:latin typeface="Helvetica" charset="0"/>
              </a:rPr>
              <a:t>*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lUka</a:t>
            </a:r>
            <a:r>
              <a:rPr lang="en-US" sz="2800">
                <a:solidFill>
                  <a:srgbClr val="FFFF00"/>
                </a:solidFill>
                <a:latin typeface="Helvetica" charset="0"/>
              </a:rPr>
              <a:t>*</a:t>
            </a: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y:Uhan</a:t>
            </a:r>
          </a:p>
        </p:txBody>
      </p:sp>
      <p:sp>
        <p:nvSpPr>
          <p:cNvPr id="1200150" name="Rectangle 22"/>
          <p:cNvSpPr>
            <a:spLocks noChangeArrowheads="1"/>
          </p:cNvSpPr>
          <p:nvPr/>
        </p:nvSpPr>
        <p:spPr bwMode="auto">
          <a:xfrm>
            <a:off x="3016253" y="2927350"/>
            <a:ext cx="2790825" cy="649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3600" b="0" u="sng">
                <a:solidFill>
                  <a:srgbClr val="66FFFF"/>
                </a:solidFill>
                <a:latin typeface="Limon R1" charset="0"/>
              </a:rPr>
              <a:t>dMNwgl¥</a:t>
            </a:r>
            <a:r>
              <a:rPr lang="en-US" sz="2800" u="sng">
                <a:solidFill>
                  <a:srgbClr val="66FFFF"/>
                </a:solidFill>
                <a:latin typeface="Helvetica" charset="0"/>
              </a:rPr>
              <a:t> :</a:t>
            </a:r>
          </a:p>
        </p:txBody>
      </p:sp>
      <p:sp>
        <p:nvSpPr>
          <p:cNvPr id="1200154" name="Line 26"/>
          <p:cNvSpPr>
            <a:spLocks noChangeShapeType="1"/>
          </p:cNvSpPr>
          <p:nvPr/>
        </p:nvSpPr>
        <p:spPr bwMode="auto">
          <a:xfrm flipV="1">
            <a:off x="2660653" y="4657729"/>
            <a:ext cx="796925" cy="8683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0155" name="Line 27"/>
          <p:cNvSpPr>
            <a:spLocks noChangeShapeType="1"/>
          </p:cNvSpPr>
          <p:nvPr/>
        </p:nvSpPr>
        <p:spPr bwMode="auto">
          <a:xfrm flipV="1">
            <a:off x="2660653" y="5197478"/>
            <a:ext cx="1100138" cy="373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0156" name="Line 28"/>
          <p:cNvSpPr>
            <a:spLocks noChangeShapeType="1"/>
          </p:cNvSpPr>
          <p:nvPr/>
        </p:nvSpPr>
        <p:spPr bwMode="auto">
          <a:xfrm>
            <a:off x="2616203" y="5521328"/>
            <a:ext cx="114617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0160" name="Text Box 32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200164" name="Group 36"/>
          <p:cNvGrpSpPr>
            <a:grpSpLocks/>
          </p:cNvGrpSpPr>
          <p:nvPr/>
        </p:nvGrpSpPr>
        <p:grpSpPr bwMode="auto">
          <a:xfrm>
            <a:off x="5238753" y="4229099"/>
            <a:ext cx="4414838" cy="2516188"/>
            <a:chOff x="3300" y="2664"/>
            <a:chExt cx="2781" cy="1585"/>
          </a:xfrm>
        </p:grpSpPr>
        <p:sp>
          <p:nvSpPr>
            <p:cNvPr id="1200161" name="Text Box 33"/>
            <p:cNvSpPr txBox="1">
              <a:spLocks noChangeArrowheads="1"/>
            </p:cNvSpPr>
            <p:nvPr/>
          </p:nvSpPr>
          <p:spPr bwMode="auto">
            <a:xfrm>
              <a:off x="4090" y="2950"/>
              <a:ext cx="1991" cy="12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00FF00"/>
                  </a:solidFill>
                  <a:latin typeface="Helvetica" charset="0"/>
                </a:rPr>
                <a:t>* </a:t>
              </a:r>
              <a:r>
                <a:rPr lang="en-US" sz="2500">
                  <a:solidFill>
                    <a:schemeClr val="bg1"/>
                  </a:solidFill>
                  <a:latin typeface="Lucida Handwriting" charset="0"/>
                </a:rPr>
                <a:t> </a:t>
              </a:r>
              <a:r>
                <a:rPr lang="en-US" sz="4300">
                  <a:solidFill>
                    <a:srgbClr val="00FF00"/>
                  </a:solidFill>
                  <a:latin typeface="Limon S1" charset="0"/>
                </a:rPr>
                <a:t>PaBdUcKña</a:t>
              </a:r>
              <a:r>
                <a:rPr lang="en-US">
                  <a:solidFill>
                    <a:srgbClr val="00FF00"/>
                  </a:solidFill>
                  <a:latin typeface="Limon S1" charset="0"/>
                </a:rPr>
                <a:t>: </a:t>
              </a:r>
              <a:r>
                <a:rPr lang="en-US" sz="400">
                  <a:solidFill>
                    <a:srgbClr val="00FF00"/>
                  </a:solidFill>
                  <a:latin typeface="Limon S1" charset="0"/>
                </a:rPr>
                <a:t> </a:t>
              </a:r>
              <a:r>
                <a:rPr lang="en-US" sz="2500">
                  <a:solidFill>
                    <a:srgbClr val="00FF00"/>
                  </a:solidFill>
                  <a:latin typeface="Lucida Handwriting" charset="0"/>
                </a:rPr>
                <a:t>:</a:t>
              </a:r>
              <a:endParaRPr lang="en-US" sz="2800">
                <a:solidFill>
                  <a:srgbClr val="00FF00"/>
                </a:solidFill>
                <a:latin typeface="Helvetica" charset="0"/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ja-JP" altLang="en-US" sz="3200">
                  <a:solidFill>
                    <a:srgbClr val="00FF00"/>
                  </a:solidFill>
                  <a:latin typeface="Arial"/>
                </a:rPr>
                <a:t>“</a:t>
              </a:r>
              <a:r>
                <a:rPr lang="en-US" sz="4000">
                  <a:solidFill>
                    <a:srgbClr val="00FF00"/>
                  </a:solidFill>
                  <a:latin typeface="Limon S1" charset="0"/>
                </a:rPr>
                <a:t>)aneXIjTaMgGs;Kña</a:t>
              </a:r>
              <a:r>
                <a:rPr lang="en-US" sz="2800">
                  <a:solidFill>
                    <a:srgbClr val="00FF00"/>
                  </a:solidFill>
                  <a:latin typeface="Helvetica" charset="0"/>
                </a:rPr>
                <a:t> </a:t>
              </a:r>
              <a:r>
                <a:rPr lang="ja-JP" altLang="en-US" sz="2800">
                  <a:solidFill>
                    <a:srgbClr val="00FF00"/>
                  </a:solidFill>
                  <a:latin typeface="Arial"/>
                </a:rPr>
                <a:t>”</a:t>
              </a:r>
              <a:endParaRPr lang="en-US" sz="2800">
                <a:solidFill>
                  <a:srgbClr val="00FF00"/>
                </a:solidFill>
                <a:latin typeface="Helvetica" charset="0"/>
              </a:endParaRPr>
            </a:p>
          </p:txBody>
        </p:sp>
        <p:sp>
          <p:nvSpPr>
            <p:cNvPr id="1200162" name="AutoShape 34"/>
            <p:cNvSpPr>
              <a:spLocks noChangeArrowheads="1"/>
            </p:cNvSpPr>
            <p:nvPr/>
          </p:nvSpPr>
          <p:spPr bwMode="auto">
            <a:xfrm>
              <a:off x="3300" y="2664"/>
              <a:ext cx="719" cy="115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0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0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0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00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20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0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0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45" grpId="0" autoUpdateAnimBg="0"/>
      <p:bldP spid="1200146" grpId="0" animBg="1"/>
      <p:bldP spid="1200147" grpId="0" autoUpdateAnimBg="0"/>
      <p:bldP spid="1200148" grpId="0" animBg="1"/>
      <p:bldP spid="1200149" grpId="0" build="p" autoUpdateAnimBg="0" advAuto="100"/>
      <p:bldP spid="1200150" grpId="0" autoUpdateAnimBg="0"/>
      <p:bldP spid="1200154" grpId="0" animBg="1"/>
      <p:bldP spid="1200155" grpId="0" animBg="1"/>
      <p:bldP spid="1200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202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/>
        </p:nvSpPr>
        <p:spPr bwMode="auto">
          <a:xfrm>
            <a:off x="1268416" y="784229"/>
            <a:ext cx="7481887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3205" name="AutoShape 5"/>
          <p:cNvSpPr>
            <a:spLocks noChangeArrowheads="1"/>
          </p:cNvSpPr>
          <p:nvPr/>
        </p:nvSpPr>
        <p:spPr bwMode="auto">
          <a:xfrm>
            <a:off x="1490663" y="963616"/>
            <a:ext cx="7037388" cy="5822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3207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3214" name="Text Box 14"/>
          <p:cNvSpPr txBox="1">
            <a:spLocks noChangeArrowheads="1"/>
          </p:cNvSpPr>
          <p:nvPr/>
        </p:nvSpPr>
        <p:spPr bwMode="auto">
          <a:xfrm>
            <a:off x="9187742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13</a:t>
            </a:r>
          </a:p>
        </p:txBody>
      </p:sp>
      <p:grpSp>
        <p:nvGrpSpPr>
          <p:cNvPr id="1203219" name="Group 19"/>
          <p:cNvGrpSpPr>
            <a:grpSpLocks/>
          </p:cNvGrpSpPr>
          <p:nvPr/>
        </p:nvGrpSpPr>
        <p:grpSpPr bwMode="auto">
          <a:xfrm>
            <a:off x="1268416" y="795341"/>
            <a:ext cx="7427912" cy="6169025"/>
            <a:chOff x="799" y="501"/>
            <a:chExt cx="4679" cy="3886"/>
          </a:xfrm>
        </p:grpSpPr>
        <p:pic>
          <p:nvPicPr>
            <p:cNvPr id="1203217" name="Picture 17" descr="cross01.gif                                                    00000013 MAGNUM                        B64EDBC4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658"/>
              <a:ext cx="2468" cy="3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3216" name="Rectangle 16"/>
            <p:cNvSpPr>
              <a:spLocks noChangeArrowheads="1"/>
            </p:cNvSpPr>
            <p:nvPr/>
          </p:nvSpPr>
          <p:spPr bwMode="auto">
            <a:xfrm>
              <a:off x="799" y="501"/>
              <a:ext cx="4679" cy="388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3213" name="Text Box 13"/>
          <p:cNvSpPr txBox="1">
            <a:spLocks noChangeArrowheads="1"/>
          </p:cNvSpPr>
          <p:nvPr/>
        </p:nvSpPr>
        <p:spPr bwMode="auto">
          <a:xfrm>
            <a:off x="2322516" y="5027616"/>
            <a:ext cx="5373687" cy="281465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00FF00"/>
                </a:solidFill>
                <a:latin typeface="Limon S1" charset="0"/>
              </a:rPr>
              <a:t>dUcEdl)aneXIjtamry³ EkvxusKña²TaMgbYn </a:t>
            </a:r>
            <a:endParaRPr lang="en-US" sz="28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203210" name="Text Box 10"/>
          <p:cNvSpPr txBox="1">
            <a:spLocks noChangeArrowheads="1"/>
          </p:cNvSpPr>
          <p:nvPr/>
        </p:nvSpPr>
        <p:spPr bwMode="auto">
          <a:xfrm>
            <a:off x="2354267" y="6932093"/>
            <a:ext cx="4429125" cy="721771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3200">
                <a:solidFill>
                  <a:srgbClr val="FFFF00"/>
                </a:solidFill>
              </a:rPr>
              <a:t> #21</a:t>
            </a:r>
          </a:p>
        </p:txBody>
      </p:sp>
      <p:sp>
        <p:nvSpPr>
          <p:cNvPr id="1203206" name="Text Box 6"/>
          <p:cNvSpPr txBox="1">
            <a:spLocks noChangeArrowheads="1"/>
          </p:cNvSpPr>
          <p:nvPr/>
        </p:nvSpPr>
        <p:spPr bwMode="auto">
          <a:xfrm>
            <a:off x="1612903" y="2471741"/>
            <a:ext cx="6858000" cy="2814653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300" i="1">
                <a:solidFill>
                  <a:srgbClr val="00FF00"/>
                </a:solidFill>
                <a:latin typeface="Arial"/>
              </a:rPr>
              <a:t>“</a:t>
            </a:r>
            <a:r>
              <a:rPr lang="en-US" sz="4300" b="0" i="1">
                <a:solidFill>
                  <a:srgbClr val="00FF00"/>
                </a:solidFill>
                <a:latin typeface="Limon R1" charset="0"/>
              </a:rPr>
              <a:t>bBa©b;karBNinarUbPaBGMBI CIvRbvtiþRBHGm©as;eysU</a:t>
            </a:r>
            <a:r>
              <a:rPr lang="ja-JP" altLang="en-US" sz="4300" b="0" i="1">
                <a:solidFill>
                  <a:srgbClr val="00FF00"/>
                </a:solidFill>
                <a:latin typeface="Arial"/>
              </a:rPr>
              <a:t>‘</a:t>
            </a:r>
            <a:r>
              <a:rPr lang="en-US" sz="4300" b="0" i="1">
                <a:solidFill>
                  <a:srgbClr val="00FF00"/>
                </a:solidFill>
                <a:latin typeface="Limon R1" charset="0"/>
              </a:rPr>
              <a:t>vRKIsÞ</a:t>
            </a:r>
            <a:r>
              <a:rPr lang="ja-JP" altLang="en-US" sz="4300" i="1">
                <a:solidFill>
                  <a:srgbClr val="00FF00"/>
                </a:solidFill>
                <a:latin typeface="Arial"/>
              </a:rPr>
              <a:t>”</a:t>
            </a:r>
            <a:endParaRPr lang="en-US" sz="4300" i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203221" name="Text Box 21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0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0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13" grpId="0" autoUpdateAnimBg="0"/>
      <p:bldP spid="1203210" grpId="0" animBg="1" autoUpdateAnimBg="0"/>
      <p:bldP spid="12032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50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30851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0853" name="AutoShape 5"/>
          <p:cNvSpPr>
            <a:spLocks noChangeArrowheads="1"/>
          </p:cNvSpPr>
          <p:nvPr/>
        </p:nvSpPr>
        <p:spPr bwMode="auto">
          <a:xfrm>
            <a:off x="1490663" y="930278"/>
            <a:ext cx="7037388" cy="5822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1581150" y="898525"/>
            <a:ext cx="6858000" cy="17682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i="1">
                <a:solidFill>
                  <a:srgbClr val="66FFFF"/>
                </a:solidFill>
                <a:latin typeface="Limon S1" charset="0"/>
              </a:rPr>
              <a:t>BIGñksresrdMNwgl¥</a:t>
            </a:r>
            <a:r>
              <a:rPr lang="en-US" sz="4300" i="1">
                <a:solidFill>
                  <a:srgbClr val="66FFFF"/>
                </a:solidFill>
                <a:latin typeface="Arial" charset="0"/>
              </a:rPr>
              <a:t>: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30859" name="Text Box 11"/>
          <p:cNvSpPr txBox="1">
            <a:spLocks noChangeArrowheads="1"/>
          </p:cNvSpPr>
          <p:nvPr/>
        </p:nvSpPr>
        <p:spPr bwMode="auto">
          <a:xfrm>
            <a:off x="1614491" y="1803401"/>
            <a:ext cx="6791325" cy="26053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•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sMedAcMM²</a:t>
            </a:r>
            <a:r>
              <a:rPr lang="en-US" sz="5300" i="1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5300" i="1" u="sng">
                <a:solidFill>
                  <a:srgbClr val="00FF00"/>
                </a:solidFill>
                <a:latin typeface="Limon S1" charset="0"/>
              </a:rPr>
              <a:t>Gñksþab;</a:t>
            </a:r>
            <a:r>
              <a:rPr lang="en-US" sz="5300" i="1">
                <a:solidFill>
                  <a:srgbClr val="66FFFF"/>
                </a:solidFill>
                <a:latin typeface="Limon S1" charset="0"/>
              </a:rPr>
              <a:t> 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rbs;BYkeK.</a:t>
            </a:r>
          </a:p>
        </p:txBody>
      </p:sp>
      <p:sp>
        <p:nvSpPr>
          <p:cNvPr id="1230860" name="Text Box 12"/>
          <p:cNvSpPr txBox="1">
            <a:spLocks noChangeArrowheads="1"/>
          </p:cNvSpPr>
          <p:nvPr/>
        </p:nvSpPr>
        <p:spPr bwMode="auto">
          <a:xfrm>
            <a:off x="1538291" y="2657476"/>
            <a:ext cx="6897688" cy="427966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• 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GñksresnImYy²man</a:t>
            </a:r>
            <a:r>
              <a:rPr lang="en-US" sz="5300" i="1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5300" i="1" u="sng">
                <a:solidFill>
                  <a:schemeClr val="bg1"/>
                </a:solidFill>
                <a:latin typeface="Limon S1" charset="0"/>
              </a:rPr>
              <a:t>karbgðaj                   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nUvbuKÁlénRBHeysU</a:t>
            </a:r>
            <a:r>
              <a:rPr lang="ja-JP" altLang="en-US" sz="5300">
                <a:solidFill>
                  <a:srgbClr val="FFFF00"/>
                </a:solidFill>
                <a:latin typeface="Arial"/>
              </a:rPr>
              <a:t>‘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vRKIsÞEbøk²BIKña.</a:t>
            </a:r>
            <a:endParaRPr lang="en-US" sz="3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30861" name="Text Box 13"/>
          <p:cNvSpPr txBox="1">
            <a:spLocks noChangeArrowheads="1"/>
          </p:cNvSpPr>
          <p:nvPr/>
        </p:nvSpPr>
        <p:spPr bwMode="auto">
          <a:xfrm>
            <a:off x="1660525" y="4192589"/>
            <a:ext cx="6697664" cy="427966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• </a:t>
            </a:r>
            <a:r>
              <a:rPr lang="en-US" sz="5300" i="1">
                <a:solidFill>
                  <a:schemeClr val="bg1"/>
                </a:solidFill>
                <a:latin typeface="Limon S1" charset="0"/>
              </a:rPr>
              <a:t>e</a:t>
            </a:r>
            <a:r>
              <a:rPr lang="en-US" sz="5300" i="1" u="sng">
                <a:solidFill>
                  <a:schemeClr val="bg1"/>
                </a:solidFill>
                <a:latin typeface="Limon S1" charset="0"/>
              </a:rPr>
              <a:t>KalbMNg 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RKwH)anbeBa©jeGay                   dwgenAkúñgdMNwgl¥nimYy². </a:t>
            </a:r>
          </a:p>
        </p:txBody>
      </p:sp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1658938" y="5862638"/>
            <a:ext cx="6697662" cy="26053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• 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ka):an;RbmaN </a:t>
            </a:r>
            <a:r>
              <a:rPr lang="en-US" sz="5300" i="1" u="sng">
                <a:solidFill>
                  <a:schemeClr val="bg1"/>
                </a:solidFill>
                <a:latin typeface="Limon S1" charset="0"/>
              </a:rPr>
              <a:t>kalbric©T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 énkarsresr.</a:t>
            </a:r>
            <a:endParaRPr lang="en-US" sz="3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30868" name="Text Box 20"/>
          <p:cNvSpPr txBox="1">
            <a:spLocks noChangeArrowheads="1"/>
          </p:cNvSpPr>
          <p:nvPr/>
        </p:nvSpPr>
        <p:spPr bwMode="auto">
          <a:xfrm>
            <a:off x="9187742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1230869" name="Text Box 21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utoUpdateAnimBg="0"/>
      <p:bldP spid="1230859" grpId="0" autoUpdateAnimBg="0"/>
      <p:bldP spid="1230860" grpId="0" autoUpdateAnimBg="0"/>
      <p:bldP spid="1230861" grpId="0" autoUpdateAnimBg="0"/>
      <p:bldP spid="12308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226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4227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4229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4230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4231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sp>
        <p:nvSpPr>
          <p:cNvPr id="1204232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204233" name="Group 9"/>
          <p:cNvGrpSpPr>
            <a:grpSpLocks/>
          </p:cNvGrpSpPr>
          <p:nvPr/>
        </p:nvGrpSpPr>
        <p:grpSpPr bwMode="auto">
          <a:xfrm>
            <a:off x="1955803" y="1600200"/>
            <a:ext cx="6273801" cy="4749800"/>
            <a:chOff x="1232" y="1008"/>
            <a:chExt cx="3952" cy="2992"/>
          </a:xfrm>
        </p:grpSpPr>
        <p:grpSp>
          <p:nvGrpSpPr>
            <p:cNvPr id="1204234" name="Group 10"/>
            <p:cNvGrpSpPr>
              <a:grpSpLocks/>
            </p:cNvGrpSpPr>
            <p:nvPr/>
          </p:nvGrpSpPr>
          <p:grpSpPr bwMode="auto">
            <a:xfrm>
              <a:off x="1232" y="2928"/>
              <a:ext cx="1616" cy="1072"/>
              <a:chOff x="3568" y="1008"/>
              <a:chExt cx="1616" cy="1072"/>
            </a:xfrm>
          </p:grpSpPr>
          <p:sp>
            <p:nvSpPr>
              <p:cNvPr id="1204235" name="Line 11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36" name="Line 12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37" name="Line 13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38" name="Line 14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4239" name="Group 15"/>
            <p:cNvGrpSpPr>
              <a:grpSpLocks/>
            </p:cNvGrpSpPr>
            <p:nvPr/>
          </p:nvGrpSpPr>
          <p:grpSpPr bwMode="auto">
            <a:xfrm>
              <a:off x="3552" y="2928"/>
              <a:ext cx="1616" cy="1072"/>
              <a:chOff x="3568" y="1008"/>
              <a:chExt cx="1616" cy="1072"/>
            </a:xfrm>
          </p:grpSpPr>
          <p:sp>
            <p:nvSpPr>
              <p:cNvPr id="1204240" name="Line 16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1" name="Line 17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2" name="Line 18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3" name="Line 19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4244" name="Group 20"/>
            <p:cNvGrpSpPr>
              <a:grpSpLocks/>
            </p:cNvGrpSpPr>
            <p:nvPr/>
          </p:nvGrpSpPr>
          <p:grpSpPr bwMode="auto">
            <a:xfrm>
              <a:off x="3568" y="1008"/>
              <a:ext cx="1616" cy="1072"/>
              <a:chOff x="3568" y="1008"/>
              <a:chExt cx="1616" cy="1072"/>
            </a:xfrm>
          </p:grpSpPr>
          <p:sp>
            <p:nvSpPr>
              <p:cNvPr id="1204245" name="Line 21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6" name="Line 22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7" name="Line 23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48" name="Line 24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04249" name="Group 25"/>
            <p:cNvGrpSpPr>
              <a:grpSpLocks/>
            </p:cNvGrpSpPr>
            <p:nvPr/>
          </p:nvGrpSpPr>
          <p:grpSpPr bwMode="auto">
            <a:xfrm>
              <a:off x="1264" y="1008"/>
              <a:ext cx="1616" cy="1072"/>
              <a:chOff x="1264" y="1008"/>
              <a:chExt cx="1616" cy="1072"/>
            </a:xfrm>
          </p:grpSpPr>
          <p:sp>
            <p:nvSpPr>
              <p:cNvPr id="1204250" name="Line 26"/>
              <p:cNvSpPr>
                <a:spLocks noChangeShapeType="1"/>
              </p:cNvSpPr>
              <p:nvPr/>
            </p:nvSpPr>
            <p:spPr bwMode="auto">
              <a:xfrm>
                <a:off x="1280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51" name="Line 27"/>
              <p:cNvSpPr>
                <a:spLocks noChangeShapeType="1"/>
              </p:cNvSpPr>
              <p:nvPr/>
            </p:nvSpPr>
            <p:spPr bwMode="auto">
              <a:xfrm>
                <a:off x="1264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52" name="Line 28"/>
              <p:cNvSpPr>
                <a:spLocks noChangeShapeType="1"/>
              </p:cNvSpPr>
              <p:nvPr/>
            </p:nvSpPr>
            <p:spPr bwMode="auto">
              <a:xfrm>
                <a:off x="1264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253" name="Line 29"/>
              <p:cNvSpPr>
                <a:spLocks noChangeShapeType="1"/>
              </p:cNvSpPr>
              <p:nvPr/>
            </p:nvSpPr>
            <p:spPr bwMode="auto">
              <a:xfrm>
                <a:off x="1264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4254" name="Group 30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204255" name="Rectangle 31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204256" name="Rectangle 32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204257" name="Rectangle 33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204258" name="Rectangle 34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204259" name="Text Box 35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4264" name="Text Box 40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04265" name="Text Box 41"/>
          <p:cNvSpPr txBox="1">
            <a:spLocks noChangeArrowheads="1"/>
          </p:cNvSpPr>
          <p:nvPr/>
        </p:nvSpPr>
        <p:spPr bwMode="auto">
          <a:xfrm>
            <a:off x="9187742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1204266" name="Text Box 42"/>
          <p:cNvSpPr txBox="1">
            <a:spLocks noChangeArrowheads="1"/>
          </p:cNvSpPr>
          <p:nvPr/>
        </p:nvSpPr>
        <p:spPr bwMode="auto">
          <a:xfrm>
            <a:off x="911229" y="212727"/>
            <a:ext cx="8093075" cy="26053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0" i="1">
                <a:solidFill>
                  <a:srgbClr val="FFEA18"/>
                </a:solidFill>
                <a:latin typeface="Limon R1" charset="0"/>
              </a:rPr>
              <a:t>karBNinaGMBIrUbPaBTaMgbYnénbuKÁlmñak;² &gt;&gt;&gt;</a:t>
            </a:r>
            <a:endParaRPr lang="en-US" sz="4000">
              <a:solidFill>
                <a:srgbClr val="FFEA1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250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5251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5253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/>
          </a:p>
        </p:txBody>
      </p:sp>
      <p:sp>
        <p:nvSpPr>
          <p:cNvPr id="1205254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5255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sp>
        <p:nvSpPr>
          <p:cNvPr id="1205256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205257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205258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205259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205260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205261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m:afay </a:t>
            </a: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5797550" y="749300"/>
            <a:ext cx="2239963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205266" name="Text Box 18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5272" name="Text Box 24"/>
          <p:cNvSpPr txBox="1">
            <a:spLocks noChangeArrowheads="1"/>
          </p:cNvSpPr>
          <p:nvPr/>
        </p:nvSpPr>
        <p:spPr bwMode="auto">
          <a:xfrm>
            <a:off x="9640666" y="694878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5273" name="Text Box 25"/>
          <p:cNvSpPr txBox="1">
            <a:spLocks noChangeArrowheads="1"/>
          </p:cNvSpPr>
          <p:nvPr/>
        </p:nvSpPr>
        <p:spPr bwMode="auto">
          <a:xfrm>
            <a:off x="9187742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1205274" name="Text Box 26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05275" name="Text Box 27"/>
          <p:cNvSpPr txBox="1">
            <a:spLocks noChangeArrowheads="1"/>
          </p:cNvSpPr>
          <p:nvPr/>
        </p:nvSpPr>
        <p:spPr bwMode="auto">
          <a:xfrm>
            <a:off x="911229" y="69853"/>
            <a:ext cx="8093075" cy="931059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0" i="1">
                <a:solidFill>
                  <a:srgbClr val="FFEA18"/>
                </a:solidFill>
                <a:latin typeface="Limon R1" charset="0"/>
              </a:rPr>
              <a:t>KeRmag dMNwgl¥&gt;&gt;&gt;</a:t>
            </a:r>
            <a:r>
              <a:rPr lang="en-US" sz="5300" b="0" i="1">
                <a:solidFill>
                  <a:srgbClr val="FFFF00"/>
                </a:solidFill>
                <a:latin typeface="Limon R1" charset="0"/>
              </a:rPr>
              <a:t> </a:t>
            </a:r>
            <a:endParaRPr lang="en-US" sz="3200">
              <a:solidFill>
                <a:srgbClr val="FFEA1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62" grpId="0" autoUpdateAnimBg="0"/>
      <p:bldP spid="1205263" grpId="0" autoUpdateAnimBg="0"/>
      <p:bldP spid="1205264" grpId="0" autoUpdateAnimBg="0"/>
      <p:bldP spid="1205265" grpId="0" autoUpdateAnimBg="0"/>
      <p:bldP spid="120527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274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6275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6276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6277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6278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6279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sp>
        <p:nvSpPr>
          <p:cNvPr id="1206280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206281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206282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206283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206284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206285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206292" name="Rectangle 20"/>
          <p:cNvSpPr>
            <a:spLocks noChangeArrowheads="1"/>
          </p:cNvSpPr>
          <p:nvPr/>
        </p:nvSpPr>
        <p:spPr bwMode="auto">
          <a:xfrm>
            <a:off x="1649414" y="1644653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6293" name="Rectangle 21"/>
          <p:cNvSpPr>
            <a:spLocks noChangeArrowheads="1"/>
          </p:cNvSpPr>
          <p:nvPr/>
        </p:nvSpPr>
        <p:spPr bwMode="auto">
          <a:xfrm>
            <a:off x="1817691" y="2428875"/>
            <a:ext cx="931862" cy="405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06294" name="Rectangle 22"/>
          <p:cNvSpPr>
            <a:spLocks noChangeArrowheads="1"/>
          </p:cNvSpPr>
          <p:nvPr/>
        </p:nvSpPr>
        <p:spPr bwMode="auto">
          <a:xfrm>
            <a:off x="1817691" y="2911477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06295" name="Rectangle 23"/>
          <p:cNvSpPr>
            <a:spLocks noChangeArrowheads="1"/>
          </p:cNvSpPr>
          <p:nvPr/>
        </p:nvSpPr>
        <p:spPr bwMode="auto">
          <a:xfrm>
            <a:off x="2374903" y="1768477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206301" name="Rectangle 29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206305" name="Rectangle 33"/>
          <p:cNvSpPr>
            <a:spLocks noChangeArrowheads="1"/>
          </p:cNvSpPr>
          <p:nvPr/>
        </p:nvSpPr>
        <p:spPr bwMode="auto">
          <a:xfrm>
            <a:off x="1843091" y="5464175"/>
            <a:ext cx="931862" cy="405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06306" name="Rectangle 34"/>
          <p:cNvSpPr>
            <a:spLocks noChangeArrowheads="1"/>
          </p:cNvSpPr>
          <p:nvPr/>
        </p:nvSpPr>
        <p:spPr bwMode="auto">
          <a:xfrm>
            <a:off x="18430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06307" name="Rectangle 35"/>
          <p:cNvSpPr>
            <a:spLocks noChangeArrowheads="1"/>
          </p:cNvSpPr>
          <p:nvPr/>
        </p:nvSpPr>
        <p:spPr bwMode="auto">
          <a:xfrm>
            <a:off x="2708277" y="48021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sasn_ rU:m</a:t>
            </a:r>
          </a:p>
        </p:txBody>
      </p:sp>
      <p:sp>
        <p:nvSpPr>
          <p:cNvPr id="1206313" name="Rectangle 41"/>
          <p:cNvSpPr>
            <a:spLocks noChangeArrowheads="1"/>
          </p:cNvSpPr>
          <p:nvPr/>
        </p:nvSpPr>
        <p:spPr bwMode="auto">
          <a:xfrm>
            <a:off x="6484940" y="4806950"/>
            <a:ext cx="1943101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 BYkCMnuM</a:t>
            </a:r>
          </a:p>
        </p:txBody>
      </p:sp>
      <p:sp>
        <p:nvSpPr>
          <p:cNvPr id="1206314" name="Text Box 4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6319" name="Text Box 47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06324" name="Text Box 52"/>
          <p:cNvSpPr txBox="1">
            <a:spLocks noChangeArrowheads="1"/>
          </p:cNvSpPr>
          <p:nvPr/>
        </p:nvSpPr>
        <p:spPr bwMode="auto">
          <a:xfrm>
            <a:off x="9516842" y="6939257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6325" name="Text Box 53"/>
          <p:cNvSpPr txBox="1">
            <a:spLocks noChangeArrowheads="1"/>
          </p:cNvSpPr>
          <p:nvPr/>
        </p:nvSpPr>
        <p:spPr bwMode="auto">
          <a:xfrm>
            <a:off x="9187742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206326" name="Text Box 54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6327" name="Text Box 55"/>
          <p:cNvSpPr txBox="1">
            <a:spLocks noChangeArrowheads="1"/>
          </p:cNvSpPr>
          <p:nvPr/>
        </p:nvSpPr>
        <p:spPr bwMode="auto">
          <a:xfrm>
            <a:off x="911229" y="-9524"/>
            <a:ext cx="8093075" cy="17682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0" i="1">
                <a:solidFill>
                  <a:srgbClr val="FFEA18"/>
                </a:solidFill>
                <a:latin typeface="Limon R1" charset="0"/>
              </a:rPr>
              <a:t>Gñksþab;cMeBaHdMNwgl¥&gt;&gt;&gt;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206328" name="Rectangle 56"/>
          <p:cNvSpPr>
            <a:spLocks noChangeArrowheads="1"/>
          </p:cNvSpPr>
          <p:nvPr/>
        </p:nvSpPr>
        <p:spPr bwMode="auto">
          <a:xfrm>
            <a:off x="1933575" y="757238"/>
            <a:ext cx="2590800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m:afay </a:t>
            </a:r>
          </a:p>
        </p:txBody>
      </p:sp>
      <p:sp>
        <p:nvSpPr>
          <p:cNvPr id="1206329" name="Rectangle 57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6330" name="Rectangle 58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6331" name="Rectangle 59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206332" name="Rectangle 60"/>
          <p:cNvSpPr>
            <a:spLocks noChangeArrowheads="1"/>
          </p:cNvSpPr>
          <p:nvPr/>
        </p:nvSpPr>
        <p:spPr bwMode="auto">
          <a:xfrm>
            <a:off x="1663703" y="472281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6333" name="Rectangle 61"/>
          <p:cNvSpPr>
            <a:spLocks noChangeArrowheads="1"/>
          </p:cNvSpPr>
          <p:nvPr/>
        </p:nvSpPr>
        <p:spPr bwMode="auto">
          <a:xfrm>
            <a:off x="5443538" y="4664078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6334" name="Rectangle 62"/>
          <p:cNvSpPr>
            <a:spLocks noChangeArrowheads="1"/>
          </p:cNvSpPr>
          <p:nvPr/>
        </p:nvSpPr>
        <p:spPr bwMode="auto">
          <a:xfrm>
            <a:off x="5383213" y="170656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327" grpId="0" autoUpdateAnimBg="0"/>
      <p:bldP spid="1206328" grpId="0" autoUpdateAnimBg="0"/>
      <p:bldP spid="1206329" grpId="0" autoUpdateAnimBg="0"/>
      <p:bldP spid="1206330" grpId="0" autoUpdateAnimBg="0"/>
      <p:bldP spid="12063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pic>
        <p:nvPicPr>
          <p:cNvPr id="1207299" name="Picture 3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7300" name="Rectangle 4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7301" name="Rectangle 5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7302" name="AutoShape 6"/>
          <p:cNvSpPr>
            <a:spLocks noChangeArrowheads="1"/>
          </p:cNvSpPr>
          <p:nvPr/>
        </p:nvSpPr>
        <p:spPr bwMode="auto">
          <a:xfrm>
            <a:off x="5122867" y="993776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7303" name="AutoShape 7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7304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207305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207306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207307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207308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207309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207313" name="Rectangle 17"/>
          <p:cNvSpPr>
            <a:spLocks noChangeArrowheads="1"/>
          </p:cNvSpPr>
          <p:nvPr/>
        </p:nvSpPr>
        <p:spPr bwMode="auto">
          <a:xfrm>
            <a:off x="6335715" y="4176713"/>
            <a:ext cx="1624013" cy="649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66FF99"/>
                </a:solidFill>
                <a:latin typeface="Helvetica" charset="0"/>
              </a:rPr>
              <a:t>JOHN</a:t>
            </a:r>
          </a:p>
        </p:txBody>
      </p:sp>
      <p:sp>
        <p:nvSpPr>
          <p:cNvPr id="1207314" name="Rectangle 18"/>
          <p:cNvSpPr>
            <a:spLocks noChangeArrowheads="1"/>
          </p:cNvSpPr>
          <p:nvPr/>
        </p:nvSpPr>
        <p:spPr bwMode="auto">
          <a:xfrm>
            <a:off x="2374903" y="1768477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207315" name="Rectangle 19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207316" name="Rectangle 20"/>
          <p:cNvSpPr>
            <a:spLocks noChangeArrowheads="1"/>
          </p:cNvSpPr>
          <p:nvPr/>
        </p:nvSpPr>
        <p:spPr bwMode="auto">
          <a:xfrm>
            <a:off x="2708277" y="48021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Rkik</a:t>
            </a:r>
          </a:p>
        </p:txBody>
      </p:sp>
      <p:sp>
        <p:nvSpPr>
          <p:cNvPr id="1207317" name="Rectangle 21"/>
          <p:cNvSpPr>
            <a:spLocks noChangeArrowheads="1"/>
          </p:cNvSpPr>
          <p:nvPr/>
        </p:nvSpPr>
        <p:spPr bwMode="auto">
          <a:xfrm>
            <a:off x="6484940" y="4806953"/>
            <a:ext cx="1943101" cy="52731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Helvetica" charset="0"/>
              </a:rPr>
              <a:t>CHURCH</a:t>
            </a:r>
          </a:p>
        </p:txBody>
      </p:sp>
      <p:sp>
        <p:nvSpPr>
          <p:cNvPr id="1207319" name="Rectangle 23"/>
          <p:cNvSpPr>
            <a:spLocks noChangeArrowheads="1"/>
          </p:cNvSpPr>
          <p:nvPr/>
        </p:nvSpPr>
        <p:spPr bwMode="auto">
          <a:xfrm>
            <a:off x="1817691" y="2911477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207321" name="Rectangle 25"/>
          <p:cNvSpPr>
            <a:spLocks noChangeArrowheads="1"/>
          </p:cNvSpPr>
          <p:nvPr/>
        </p:nvSpPr>
        <p:spPr bwMode="auto">
          <a:xfrm>
            <a:off x="5576892" y="29241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207322" name="Group 26"/>
          <p:cNvGrpSpPr>
            <a:grpSpLocks/>
          </p:cNvGrpSpPr>
          <p:nvPr/>
        </p:nvGrpSpPr>
        <p:grpSpPr bwMode="auto">
          <a:xfrm>
            <a:off x="1817688" y="2346324"/>
            <a:ext cx="2792412" cy="1439864"/>
            <a:chOff x="1145" y="1478"/>
            <a:chExt cx="1759" cy="907"/>
          </a:xfrm>
        </p:grpSpPr>
        <p:sp>
          <p:nvSpPr>
            <p:cNvPr id="1207323" name="Rectangle 27"/>
            <p:cNvSpPr>
              <a:spLocks noChangeArrowheads="1"/>
            </p:cNvSpPr>
            <p:nvPr/>
          </p:nvSpPr>
          <p:spPr bwMode="auto">
            <a:xfrm>
              <a:off x="1145" y="1530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07324" name="Rectangle 28"/>
            <p:cNvSpPr>
              <a:spLocks noChangeArrowheads="1"/>
            </p:cNvSpPr>
            <p:nvPr/>
          </p:nvSpPr>
          <p:spPr bwMode="auto">
            <a:xfrm>
              <a:off x="1680" y="1478"/>
              <a:ext cx="1224" cy="5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esþc</a:t>
              </a:r>
            </a:p>
          </p:txBody>
        </p:sp>
      </p:grpSp>
      <p:grpSp>
        <p:nvGrpSpPr>
          <p:cNvPr id="1207325" name="Group 29"/>
          <p:cNvGrpSpPr>
            <a:grpSpLocks/>
          </p:cNvGrpSpPr>
          <p:nvPr/>
        </p:nvGrpSpPr>
        <p:grpSpPr bwMode="auto">
          <a:xfrm>
            <a:off x="5576888" y="2339978"/>
            <a:ext cx="2836862" cy="1601789"/>
            <a:chOff x="3513" y="1474"/>
            <a:chExt cx="1787" cy="1009"/>
          </a:xfrm>
        </p:grpSpPr>
        <p:sp>
          <p:nvSpPr>
            <p:cNvPr id="1207326" name="Rectangle 30"/>
            <p:cNvSpPr>
              <a:spLocks noChangeArrowheads="1"/>
            </p:cNvSpPr>
            <p:nvPr/>
          </p:nvSpPr>
          <p:spPr bwMode="auto">
            <a:xfrm>
              <a:off x="3513" y="1538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07327" name="Rectangle 31"/>
            <p:cNvSpPr>
              <a:spLocks noChangeArrowheads="1"/>
            </p:cNvSpPr>
            <p:nvPr/>
          </p:nvSpPr>
          <p:spPr bwMode="auto">
            <a:xfrm>
              <a:off x="4076" y="1474"/>
              <a:ext cx="122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GñkbMerI</a:t>
              </a:r>
            </a:p>
          </p:txBody>
        </p:sp>
      </p:grpSp>
      <p:sp>
        <p:nvSpPr>
          <p:cNvPr id="1207329" name="Rectangle 33"/>
          <p:cNvSpPr>
            <a:spLocks noChangeArrowheads="1"/>
          </p:cNvSpPr>
          <p:nvPr/>
        </p:nvSpPr>
        <p:spPr bwMode="auto">
          <a:xfrm>
            <a:off x="18430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207330" name="Group 34"/>
          <p:cNvGrpSpPr>
            <a:grpSpLocks/>
          </p:cNvGrpSpPr>
          <p:nvPr/>
        </p:nvGrpSpPr>
        <p:grpSpPr bwMode="auto">
          <a:xfrm>
            <a:off x="1843091" y="5367338"/>
            <a:ext cx="2784475" cy="2351086"/>
            <a:chOff x="1161" y="3381"/>
            <a:chExt cx="1754" cy="1481"/>
          </a:xfrm>
        </p:grpSpPr>
        <p:sp>
          <p:nvSpPr>
            <p:cNvPr id="1207331" name="Rectangle 35"/>
            <p:cNvSpPr>
              <a:spLocks noChangeArrowheads="1"/>
            </p:cNvSpPr>
            <p:nvPr/>
          </p:nvSpPr>
          <p:spPr bwMode="auto">
            <a:xfrm>
              <a:off x="1161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  <a:endParaRPr lang="en-US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207332" name="Rectangle 36"/>
            <p:cNvSpPr>
              <a:spLocks noChangeArrowheads="1"/>
            </p:cNvSpPr>
            <p:nvPr/>
          </p:nvSpPr>
          <p:spPr bwMode="auto">
            <a:xfrm>
              <a:off x="1691" y="3381"/>
              <a:ext cx="1224" cy="14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RBH¼mnusS</a:t>
              </a:r>
            </a:p>
          </p:txBody>
        </p:sp>
      </p:grpSp>
      <p:sp>
        <p:nvSpPr>
          <p:cNvPr id="1207333" name="Rectangle 37"/>
          <p:cNvSpPr>
            <a:spLocks noChangeArrowheads="1"/>
          </p:cNvSpPr>
          <p:nvPr/>
        </p:nvSpPr>
        <p:spPr bwMode="auto">
          <a:xfrm>
            <a:off x="5513391" y="4902201"/>
            <a:ext cx="931862" cy="405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AFD00"/>
                </a:solidFill>
                <a:latin typeface="Helvetica" charset="0"/>
              </a:rPr>
              <a:t>TO:</a:t>
            </a:r>
          </a:p>
        </p:txBody>
      </p:sp>
      <p:sp>
        <p:nvSpPr>
          <p:cNvPr id="1207334" name="Rectangle 38"/>
          <p:cNvSpPr>
            <a:spLocks noChangeArrowheads="1"/>
          </p:cNvSpPr>
          <p:nvPr/>
        </p:nvSpPr>
        <p:spPr bwMode="auto">
          <a:xfrm>
            <a:off x="55133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207335" name="Group 39"/>
          <p:cNvGrpSpPr>
            <a:grpSpLocks/>
          </p:cNvGrpSpPr>
          <p:nvPr/>
        </p:nvGrpSpPr>
        <p:grpSpPr bwMode="auto">
          <a:xfrm>
            <a:off x="5513391" y="4902199"/>
            <a:ext cx="979487" cy="1274764"/>
            <a:chOff x="1145" y="1176"/>
            <a:chExt cx="617" cy="803"/>
          </a:xfrm>
        </p:grpSpPr>
        <p:sp>
          <p:nvSpPr>
            <p:cNvPr id="1207336" name="Rectangle 40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AFD00"/>
                  </a:solidFill>
                  <a:latin typeface="Helvetica" charset="0"/>
                </a:rPr>
                <a:t>TO:</a:t>
              </a:r>
            </a:p>
          </p:txBody>
        </p:sp>
        <p:sp>
          <p:nvSpPr>
            <p:cNvPr id="1207337" name="Rectangle 41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>
                <a:solidFill>
                  <a:srgbClr val="FAFD00"/>
                </a:solidFill>
                <a:latin typeface="Helvetica" charset="0"/>
              </a:endParaRPr>
            </a:p>
          </p:txBody>
        </p:sp>
        <p:sp>
          <p:nvSpPr>
            <p:cNvPr id="1207338" name="Rectangle 42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</a:pPr>
              <a:endParaRPr lang="en-US">
                <a:solidFill>
                  <a:srgbClr val="FAFD00"/>
                </a:solidFill>
                <a:latin typeface="Helvetica" charset="0"/>
              </a:endParaRPr>
            </a:p>
          </p:txBody>
        </p:sp>
      </p:grpSp>
      <p:sp>
        <p:nvSpPr>
          <p:cNvPr id="1207339" name="AutoShape 43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grpSp>
        <p:nvGrpSpPr>
          <p:cNvPr id="1207340" name="Group 44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207341" name="Rectangle 45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207342" name="Rectangle 46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207343" name="Rectangle 47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207344" name="Rectangle 48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207351" name="Rectangle 55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grpSp>
        <p:nvGrpSpPr>
          <p:cNvPr id="1207352" name="Group 56"/>
          <p:cNvGrpSpPr>
            <a:grpSpLocks/>
          </p:cNvGrpSpPr>
          <p:nvPr/>
        </p:nvGrpSpPr>
        <p:grpSpPr bwMode="auto">
          <a:xfrm>
            <a:off x="5513388" y="5359401"/>
            <a:ext cx="2162175" cy="1601790"/>
            <a:chOff x="3473" y="3376"/>
            <a:chExt cx="1362" cy="1009"/>
          </a:xfrm>
        </p:grpSpPr>
        <p:sp>
          <p:nvSpPr>
            <p:cNvPr id="1207353" name="Rectangle 57"/>
            <p:cNvSpPr>
              <a:spLocks noChangeArrowheads="1"/>
            </p:cNvSpPr>
            <p:nvPr/>
          </p:nvSpPr>
          <p:spPr bwMode="auto">
            <a:xfrm>
              <a:off x="3473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  <a:endParaRPr lang="en-US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207354" name="Rectangle 58"/>
            <p:cNvSpPr>
              <a:spLocks noChangeArrowheads="1"/>
            </p:cNvSpPr>
            <p:nvPr/>
          </p:nvSpPr>
          <p:spPr bwMode="auto">
            <a:xfrm>
              <a:off x="4091" y="3376"/>
              <a:ext cx="74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RBH</a:t>
              </a:r>
            </a:p>
          </p:txBody>
        </p:sp>
      </p:grpSp>
      <p:sp>
        <p:nvSpPr>
          <p:cNvPr id="1207355" name="Text Box 59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7360" name="Text Box 64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07361" name="Text Box 65"/>
          <p:cNvSpPr txBox="1">
            <a:spLocks noChangeArrowheads="1"/>
          </p:cNvSpPr>
          <p:nvPr/>
        </p:nvSpPr>
        <p:spPr bwMode="auto">
          <a:xfrm>
            <a:off x="9669240" y="6945609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7362" name="Text Box 66"/>
          <p:cNvSpPr txBox="1">
            <a:spLocks noChangeArrowheads="1"/>
          </p:cNvSpPr>
          <p:nvPr/>
        </p:nvSpPr>
        <p:spPr bwMode="auto">
          <a:xfrm>
            <a:off x="9187742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1207363" name="Text Box 67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7365" name="Text Box 69"/>
          <p:cNvSpPr txBox="1">
            <a:spLocks noChangeArrowheads="1"/>
          </p:cNvSpPr>
          <p:nvPr/>
        </p:nvSpPr>
        <p:spPr bwMode="auto">
          <a:xfrm>
            <a:off x="911229" y="212727"/>
            <a:ext cx="8093075" cy="1593806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 i="1">
                <a:solidFill>
                  <a:srgbClr val="FFEA18"/>
                </a:solidFill>
                <a:latin typeface="Limon R1" charset="0"/>
              </a:rPr>
              <a:t>&gt;&gt;&gt;BNinaGMBIrUbPaBRBHeysU</a:t>
            </a:r>
            <a:r>
              <a:rPr lang="ja-JP" altLang="en-US" sz="4800" b="0" i="1">
                <a:solidFill>
                  <a:srgbClr val="FFEA18"/>
                </a:solidFill>
                <a:latin typeface="Arial"/>
              </a:rPr>
              <a:t>‘</a:t>
            </a:r>
            <a:r>
              <a:rPr lang="en-US" sz="4800" b="0" i="1">
                <a:solidFill>
                  <a:srgbClr val="FFEA18"/>
                </a:solidFill>
                <a:latin typeface="Limon R1" charset="0"/>
              </a:rPr>
              <a:t>vCa&gt;&gt;&gt;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207367" name="Rectangle 71"/>
          <p:cNvSpPr>
            <a:spLocks noChangeArrowheads="1"/>
          </p:cNvSpPr>
          <p:nvPr/>
        </p:nvSpPr>
        <p:spPr bwMode="auto">
          <a:xfrm>
            <a:off x="1933575" y="757238"/>
            <a:ext cx="2590800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 m:afay </a:t>
            </a:r>
          </a:p>
        </p:txBody>
      </p:sp>
      <p:sp>
        <p:nvSpPr>
          <p:cNvPr id="1207368" name="Rectangle 72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7369" name="Rectangle 73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7370" name="Rectangle 74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207371" name="Rectangle 75"/>
          <p:cNvSpPr>
            <a:spLocks noChangeArrowheads="1"/>
          </p:cNvSpPr>
          <p:nvPr/>
        </p:nvSpPr>
        <p:spPr bwMode="auto">
          <a:xfrm>
            <a:off x="1662116" y="461486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7372" name="Rectangle 76"/>
          <p:cNvSpPr>
            <a:spLocks noChangeArrowheads="1"/>
          </p:cNvSpPr>
          <p:nvPr/>
        </p:nvSpPr>
        <p:spPr bwMode="auto">
          <a:xfrm>
            <a:off x="1647828" y="167481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7373" name="Rectangle 77"/>
          <p:cNvSpPr>
            <a:spLocks noChangeArrowheads="1"/>
          </p:cNvSpPr>
          <p:nvPr/>
        </p:nvSpPr>
        <p:spPr bwMode="auto">
          <a:xfrm>
            <a:off x="5303838" y="4721228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7374" name="Rectangle 78"/>
          <p:cNvSpPr>
            <a:spLocks noChangeArrowheads="1"/>
          </p:cNvSpPr>
          <p:nvPr/>
        </p:nvSpPr>
        <p:spPr bwMode="auto">
          <a:xfrm>
            <a:off x="5319716" y="1673228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65" grpId="0" autoUpdateAnimBg="0"/>
      <p:bldP spid="1207367" grpId="0" autoUpdateAnimBg="0"/>
      <p:bldP spid="1207368" grpId="0" autoUpdateAnimBg="0"/>
      <p:bldP spid="1207369" grpId="0" autoUpdateAnimBg="0"/>
      <p:bldP spid="12073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22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8323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8325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8326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8327" name="AutoShape 7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8331" name="Rectangle 11"/>
          <p:cNvSpPr>
            <a:spLocks noChangeArrowheads="1"/>
          </p:cNvSpPr>
          <p:nvPr/>
        </p:nvSpPr>
        <p:spPr bwMode="auto">
          <a:xfrm>
            <a:off x="2482852" y="1616075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208332" name="Rectangle 12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208333" name="Rectangle 13"/>
          <p:cNvSpPr>
            <a:spLocks noChangeArrowheads="1"/>
          </p:cNvSpPr>
          <p:nvPr/>
        </p:nvSpPr>
        <p:spPr bwMode="auto">
          <a:xfrm>
            <a:off x="2708277" y="48021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Rkik</a:t>
            </a:r>
          </a:p>
        </p:txBody>
      </p:sp>
      <p:sp>
        <p:nvSpPr>
          <p:cNvPr id="1208335" name="Rectangle 15"/>
          <p:cNvSpPr>
            <a:spLocks noChangeArrowheads="1"/>
          </p:cNvSpPr>
          <p:nvPr/>
        </p:nvSpPr>
        <p:spPr bwMode="auto">
          <a:xfrm>
            <a:off x="1817691" y="2911477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208337" name="Rectangle 17"/>
          <p:cNvSpPr>
            <a:spLocks noChangeArrowheads="1"/>
          </p:cNvSpPr>
          <p:nvPr/>
        </p:nvSpPr>
        <p:spPr bwMode="auto">
          <a:xfrm>
            <a:off x="5576892" y="29241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208338" name="Group 18"/>
          <p:cNvGrpSpPr>
            <a:grpSpLocks/>
          </p:cNvGrpSpPr>
          <p:nvPr/>
        </p:nvGrpSpPr>
        <p:grpSpPr bwMode="auto">
          <a:xfrm>
            <a:off x="1817688" y="2346324"/>
            <a:ext cx="2792412" cy="1439864"/>
            <a:chOff x="1145" y="1478"/>
            <a:chExt cx="1759" cy="907"/>
          </a:xfrm>
        </p:grpSpPr>
        <p:sp>
          <p:nvSpPr>
            <p:cNvPr id="1208339" name="Rectangle 19"/>
            <p:cNvSpPr>
              <a:spLocks noChangeArrowheads="1"/>
            </p:cNvSpPr>
            <p:nvPr/>
          </p:nvSpPr>
          <p:spPr bwMode="auto">
            <a:xfrm>
              <a:off x="1145" y="1530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  <a:endParaRPr lang="en-US">
                <a:solidFill>
                  <a:srgbClr val="FAFD00"/>
                </a:solidFill>
                <a:latin typeface="Helvetica" charset="0"/>
              </a:endParaRPr>
            </a:p>
          </p:txBody>
        </p:sp>
        <p:sp>
          <p:nvSpPr>
            <p:cNvPr id="1208340" name="Rectangle 20"/>
            <p:cNvSpPr>
              <a:spLocks noChangeArrowheads="1"/>
            </p:cNvSpPr>
            <p:nvPr/>
          </p:nvSpPr>
          <p:spPr bwMode="auto">
            <a:xfrm>
              <a:off x="1680" y="1478"/>
              <a:ext cx="1224" cy="5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folHlink"/>
                  </a:solidFill>
                  <a:latin typeface="Limon S1" charset="0"/>
                  <a:cs typeface="Times New Roman" charset="0"/>
                </a:rPr>
                <a:t>esþc</a:t>
              </a:r>
            </a:p>
          </p:txBody>
        </p:sp>
      </p:grpSp>
      <p:grpSp>
        <p:nvGrpSpPr>
          <p:cNvPr id="1208341" name="Group 21"/>
          <p:cNvGrpSpPr>
            <a:grpSpLocks/>
          </p:cNvGrpSpPr>
          <p:nvPr/>
        </p:nvGrpSpPr>
        <p:grpSpPr bwMode="auto">
          <a:xfrm>
            <a:off x="5576888" y="2339978"/>
            <a:ext cx="2836862" cy="1601789"/>
            <a:chOff x="3513" y="1474"/>
            <a:chExt cx="1787" cy="1009"/>
          </a:xfrm>
        </p:grpSpPr>
        <p:sp>
          <p:nvSpPr>
            <p:cNvPr id="1208342" name="Rectangle 22"/>
            <p:cNvSpPr>
              <a:spLocks noChangeArrowheads="1"/>
            </p:cNvSpPr>
            <p:nvPr/>
          </p:nvSpPr>
          <p:spPr bwMode="auto">
            <a:xfrm>
              <a:off x="3513" y="1538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08343" name="Rectangle 23"/>
            <p:cNvSpPr>
              <a:spLocks noChangeArrowheads="1"/>
            </p:cNvSpPr>
            <p:nvPr/>
          </p:nvSpPr>
          <p:spPr bwMode="auto">
            <a:xfrm>
              <a:off x="4076" y="1474"/>
              <a:ext cx="122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folHlink"/>
                  </a:solidFill>
                  <a:latin typeface="Limon S1" charset="0"/>
                  <a:cs typeface="Times New Roman" charset="0"/>
                </a:rPr>
                <a:t>GñkbMerI</a:t>
              </a:r>
              <a:endParaRPr lang="en-US" sz="2800">
                <a:solidFill>
                  <a:schemeClr val="folHlink"/>
                </a:solidFill>
                <a:latin typeface="Helvetica" charset="0"/>
              </a:endParaRPr>
            </a:p>
          </p:txBody>
        </p:sp>
      </p:grpSp>
      <p:sp>
        <p:nvSpPr>
          <p:cNvPr id="1208345" name="Rectangle 25"/>
          <p:cNvSpPr>
            <a:spLocks noChangeArrowheads="1"/>
          </p:cNvSpPr>
          <p:nvPr/>
        </p:nvSpPr>
        <p:spPr bwMode="auto">
          <a:xfrm>
            <a:off x="18430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208346" name="Group 26"/>
          <p:cNvGrpSpPr>
            <a:grpSpLocks/>
          </p:cNvGrpSpPr>
          <p:nvPr/>
        </p:nvGrpSpPr>
        <p:grpSpPr bwMode="auto">
          <a:xfrm>
            <a:off x="1843091" y="5367338"/>
            <a:ext cx="2784475" cy="2351086"/>
            <a:chOff x="1161" y="3381"/>
            <a:chExt cx="1754" cy="1481"/>
          </a:xfrm>
        </p:grpSpPr>
        <p:sp>
          <p:nvSpPr>
            <p:cNvPr id="1208347" name="Rectangle 27"/>
            <p:cNvSpPr>
              <a:spLocks noChangeArrowheads="1"/>
            </p:cNvSpPr>
            <p:nvPr/>
          </p:nvSpPr>
          <p:spPr bwMode="auto">
            <a:xfrm>
              <a:off x="1161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08348" name="Rectangle 28"/>
            <p:cNvSpPr>
              <a:spLocks noChangeArrowheads="1"/>
            </p:cNvSpPr>
            <p:nvPr/>
          </p:nvSpPr>
          <p:spPr bwMode="auto">
            <a:xfrm>
              <a:off x="1691" y="3381"/>
              <a:ext cx="1224" cy="14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folHlink"/>
                  </a:solidFill>
                  <a:latin typeface="Limon S1" charset="0"/>
                  <a:cs typeface="Times New Roman" charset="0"/>
                </a:rPr>
                <a:t>RBH¼mnusS</a:t>
              </a:r>
            </a:p>
          </p:txBody>
        </p:sp>
      </p:grpSp>
      <p:sp>
        <p:nvSpPr>
          <p:cNvPr id="1208349" name="Rectangle 29"/>
          <p:cNvSpPr>
            <a:spLocks noChangeArrowheads="1"/>
          </p:cNvSpPr>
          <p:nvPr/>
        </p:nvSpPr>
        <p:spPr bwMode="auto">
          <a:xfrm>
            <a:off x="55133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208351" name="Rectangle 31"/>
          <p:cNvSpPr>
            <a:spLocks noChangeArrowheads="1"/>
          </p:cNvSpPr>
          <p:nvPr/>
        </p:nvSpPr>
        <p:spPr bwMode="auto">
          <a:xfrm>
            <a:off x="1273175" y="3057528"/>
            <a:ext cx="1765300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EFE00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8352" name="Rectangle 32"/>
          <p:cNvSpPr>
            <a:spLocks noChangeArrowheads="1"/>
          </p:cNvSpPr>
          <p:nvPr/>
        </p:nvSpPr>
        <p:spPr bwMode="auto">
          <a:xfrm>
            <a:off x="2730503" y="2990853"/>
            <a:ext cx="19304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208354" name="Rectangle 34"/>
          <p:cNvSpPr>
            <a:spLocks noChangeArrowheads="1"/>
          </p:cNvSpPr>
          <p:nvPr/>
        </p:nvSpPr>
        <p:spPr bwMode="auto">
          <a:xfrm>
            <a:off x="2705103" y="5946778"/>
            <a:ext cx="1647825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manGarmµN_</a:t>
            </a:r>
          </a:p>
        </p:txBody>
      </p:sp>
      <p:sp>
        <p:nvSpPr>
          <p:cNvPr id="1208355" name="Rectangle 35"/>
          <p:cNvSpPr>
            <a:spLocks noChangeArrowheads="1"/>
          </p:cNvSpPr>
          <p:nvPr/>
        </p:nvSpPr>
        <p:spPr bwMode="auto">
          <a:xfrm>
            <a:off x="1587500" y="5994402"/>
            <a:ext cx="11763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EFE00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8357" name="Rectangle 37"/>
          <p:cNvSpPr>
            <a:spLocks noChangeArrowheads="1"/>
          </p:cNvSpPr>
          <p:nvPr/>
        </p:nvSpPr>
        <p:spPr bwMode="auto">
          <a:xfrm>
            <a:off x="5386392" y="3057526"/>
            <a:ext cx="979487" cy="25519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EFE00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8358" name="Rectangle 38"/>
          <p:cNvSpPr>
            <a:spLocks noChangeArrowheads="1"/>
          </p:cNvSpPr>
          <p:nvPr/>
        </p:nvSpPr>
        <p:spPr bwMode="auto">
          <a:xfrm>
            <a:off x="6492877" y="3013075"/>
            <a:ext cx="12827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1208359" name="AutoShape 39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grpSp>
        <p:nvGrpSpPr>
          <p:cNvPr id="1208360" name="Group 40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208361" name="Rectangle 41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208362" name="Rectangle 42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208363" name="Rectangle 43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208364" name="Rectangle 44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208366" name="Rectangle 46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grpSp>
        <p:nvGrpSpPr>
          <p:cNvPr id="1208368" name="Group 48"/>
          <p:cNvGrpSpPr>
            <a:grpSpLocks/>
          </p:cNvGrpSpPr>
          <p:nvPr/>
        </p:nvGrpSpPr>
        <p:grpSpPr bwMode="auto">
          <a:xfrm>
            <a:off x="5513388" y="5359401"/>
            <a:ext cx="2162175" cy="1601790"/>
            <a:chOff x="3473" y="3376"/>
            <a:chExt cx="1362" cy="1009"/>
          </a:xfrm>
        </p:grpSpPr>
        <p:sp>
          <p:nvSpPr>
            <p:cNvPr id="1208369" name="Rectangle 49"/>
            <p:cNvSpPr>
              <a:spLocks noChangeArrowheads="1"/>
            </p:cNvSpPr>
            <p:nvPr/>
          </p:nvSpPr>
          <p:spPr bwMode="auto">
            <a:xfrm>
              <a:off x="3473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08370" name="Rectangle 50"/>
            <p:cNvSpPr>
              <a:spLocks noChangeArrowheads="1"/>
            </p:cNvSpPr>
            <p:nvPr/>
          </p:nvSpPr>
          <p:spPr bwMode="auto">
            <a:xfrm>
              <a:off x="4091" y="3376"/>
              <a:ext cx="74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folHlink"/>
                  </a:solidFill>
                  <a:latin typeface="Limon S1" charset="0"/>
                  <a:cs typeface="Times New Roman" charset="0"/>
                </a:rPr>
                <a:t>RBH</a:t>
              </a:r>
            </a:p>
          </p:txBody>
        </p:sp>
      </p:grpSp>
      <p:sp>
        <p:nvSpPr>
          <p:cNvPr id="1208372" name="Rectangle 52"/>
          <p:cNvSpPr>
            <a:spLocks noChangeArrowheads="1"/>
          </p:cNvSpPr>
          <p:nvPr/>
        </p:nvSpPr>
        <p:spPr bwMode="auto">
          <a:xfrm>
            <a:off x="6465891" y="61023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mann½y</a:t>
            </a:r>
          </a:p>
        </p:txBody>
      </p:sp>
      <p:sp>
        <p:nvSpPr>
          <p:cNvPr id="1208373" name="Rectangle 53"/>
          <p:cNvSpPr>
            <a:spLocks noChangeArrowheads="1"/>
          </p:cNvSpPr>
          <p:nvPr/>
        </p:nvSpPr>
        <p:spPr bwMode="auto">
          <a:xfrm>
            <a:off x="5318125" y="6135689"/>
            <a:ext cx="979488" cy="25519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EFE00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8375" name="Text Box 55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8380" name="Text Box 60"/>
          <p:cNvSpPr txBox="1">
            <a:spLocks noChangeArrowheads="1"/>
          </p:cNvSpPr>
          <p:nvPr/>
        </p:nvSpPr>
        <p:spPr bwMode="auto">
          <a:xfrm>
            <a:off x="9472391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8381" name="Text Box 61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1208382" name="Text Box 62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08384" name="Text Box 64"/>
          <p:cNvSpPr txBox="1">
            <a:spLocks noChangeArrowheads="1"/>
          </p:cNvSpPr>
          <p:nvPr/>
        </p:nvSpPr>
        <p:spPr bwMode="auto">
          <a:xfrm>
            <a:off x="911229" y="-9523"/>
            <a:ext cx="8093075" cy="931059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0" i="1">
                <a:solidFill>
                  <a:srgbClr val="FFEA18"/>
                </a:solidFill>
                <a:latin typeface="Limon R1" charset="0"/>
              </a:rPr>
              <a:t>sarCasegçb&gt;&gt;&gt;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208385" name="Rectangle 65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m:afay </a:t>
            </a:r>
          </a:p>
        </p:txBody>
      </p:sp>
      <p:sp>
        <p:nvSpPr>
          <p:cNvPr id="1208386" name="Rectangle 66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8387" name="Rectangle 67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8388" name="Rectangle 68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208389" name="Rectangle 69"/>
          <p:cNvSpPr>
            <a:spLocks noChangeArrowheads="1"/>
          </p:cNvSpPr>
          <p:nvPr/>
        </p:nvSpPr>
        <p:spPr bwMode="auto">
          <a:xfrm>
            <a:off x="1663703" y="472281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8390" name="Rectangle 70"/>
          <p:cNvSpPr>
            <a:spLocks noChangeArrowheads="1"/>
          </p:cNvSpPr>
          <p:nvPr/>
        </p:nvSpPr>
        <p:spPr bwMode="auto">
          <a:xfrm>
            <a:off x="1557341" y="1644653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8391" name="Rectangle 71"/>
          <p:cNvSpPr>
            <a:spLocks noChangeArrowheads="1"/>
          </p:cNvSpPr>
          <p:nvPr/>
        </p:nvSpPr>
        <p:spPr bwMode="auto">
          <a:xfrm>
            <a:off x="5321303" y="1690690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208392" name="Rectangle 72"/>
          <p:cNvSpPr>
            <a:spLocks noChangeArrowheads="1"/>
          </p:cNvSpPr>
          <p:nvPr/>
        </p:nvSpPr>
        <p:spPr bwMode="auto">
          <a:xfrm>
            <a:off x="5383213" y="4738691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4" grpId="0" autoUpdateAnimBg="0"/>
      <p:bldP spid="1208385" grpId="0" autoUpdateAnimBg="0"/>
      <p:bldP spid="1208386" grpId="0" autoUpdateAnimBg="0"/>
      <p:bldP spid="1208387" grpId="0" autoUpdateAnimBg="0"/>
      <p:bldP spid="12083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79331" name="Rectangle 3"/>
          <p:cNvSpPr>
            <a:spLocks noChangeArrowheads="1"/>
          </p:cNvSpPr>
          <p:nvPr/>
        </p:nvSpPr>
        <p:spPr bwMode="auto">
          <a:xfrm>
            <a:off x="750888" y="865191"/>
            <a:ext cx="8870950" cy="6465887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79332" name="Text Box 4"/>
          <p:cNvSpPr txBox="1">
            <a:spLocks noChangeArrowheads="1"/>
          </p:cNvSpPr>
          <p:nvPr/>
        </p:nvSpPr>
        <p:spPr bwMode="auto">
          <a:xfrm>
            <a:off x="9766660" y="6466655"/>
            <a:ext cx="205659" cy="4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35" tIns="50917" rIns="101835" bIns="50917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200" b="0">
              <a:solidFill>
                <a:srgbClr val="FFA27C"/>
              </a:solidFill>
              <a:latin typeface="Comic Sans MS" charset="0"/>
            </a:endParaRPr>
          </a:p>
        </p:txBody>
      </p:sp>
      <p:pic>
        <p:nvPicPr>
          <p:cNvPr id="1379333" name="Picture 5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6" y="738188"/>
            <a:ext cx="86391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79334" name="Rectangle 6"/>
          <p:cNvSpPr>
            <a:spLocks noChangeArrowheads="1"/>
          </p:cNvSpPr>
          <p:nvPr/>
        </p:nvSpPr>
        <p:spPr bwMode="auto">
          <a:xfrm>
            <a:off x="-1152525" y="1389064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79335" name="Text Box 7"/>
          <p:cNvSpPr txBox="1">
            <a:spLocks noChangeArrowheads="1"/>
          </p:cNvSpPr>
          <p:nvPr/>
        </p:nvSpPr>
        <p:spPr bwMode="auto">
          <a:xfrm>
            <a:off x="344491" y="250825"/>
            <a:ext cx="9121775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379336" name="Text Box 8"/>
          <p:cNvSpPr txBox="1">
            <a:spLocks noChangeArrowheads="1"/>
          </p:cNvSpPr>
          <p:nvPr/>
        </p:nvSpPr>
        <p:spPr bwMode="auto">
          <a:xfrm>
            <a:off x="344491" y="4541839"/>
            <a:ext cx="9713912" cy="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pic>
        <p:nvPicPr>
          <p:cNvPr id="1379337" name="Picture 9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4" y="701676"/>
            <a:ext cx="8639175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79338" name="Rectangle 10"/>
          <p:cNvSpPr>
            <a:spLocks noChangeArrowheads="1"/>
          </p:cNvSpPr>
          <p:nvPr/>
        </p:nvSpPr>
        <p:spPr bwMode="auto">
          <a:xfrm>
            <a:off x="682625" y="3701400"/>
            <a:ext cx="8643938" cy="398176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02" tIns="41000" rIns="82002" bIns="41000" anchor="ctr">
            <a:spAutoFit/>
          </a:bodyPr>
          <a:lstStyle/>
          <a:p>
            <a:endParaRPr lang="en-US"/>
          </a:p>
        </p:txBody>
      </p:sp>
      <p:sp>
        <p:nvSpPr>
          <p:cNvPr id="1379339" name="Text Box 11"/>
          <p:cNvSpPr txBox="1">
            <a:spLocks noChangeArrowheads="1"/>
          </p:cNvSpPr>
          <p:nvPr/>
        </p:nvSpPr>
        <p:spPr bwMode="auto">
          <a:xfrm>
            <a:off x="293688" y="2083085"/>
            <a:ext cx="9478962" cy="641610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2" rIns="91367" bIns="45682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EpñkTI R)aMbI</a:t>
            </a:r>
            <a:endParaRPr lang="en-US" sz="360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6600" i="1">
                <a:solidFill>
                  <a:srgbClr val="43F22C"/>
                </a:solidFill>
                <a:latin typeface="Limon S1" charset="0"/>
                <a:cs typeface="Times New Roman" charset="0"/>
              </a:rPr>
              <a:t>karerobcMdak;esovePA³                                       </a:t>
            </a:r>
            <a:r>
              <a:rPr lang="en-US" sz="6600" i="1">
                <a:solidFill>
                  <a:schemeClr val="bg1"/>
                </a:solidFill>
                <a:latin typeface="Limon S1" charset="0"/>
                <a:cs typeface="Times New Roman" charset="0"/>
              </a:rPr>
              <a:t>sBaØafIµ</a:t>
            </a:r>
            <a:r>
              <a:rPr lang="en-US" sz="6600" i="1">
                <a:latin typeface="Limon S1" charset="0"/>
                <a:cs typeface="Times New Roman" charset="0"/>
              </a:rPr>
              <a:t> </a:t>
            </a:r>
            <a:r>
              <a:rPr lang="en-US" sz="6600" i="1">
                <a:solidFill>
                  <a:srgbClr val="43F22C"/>
                </a:solidFill>
                <a:latin typeface="Limon S1" charset="0"/>
                <a:cs typeface="Times New Roman" charset="0"/>
              </a:rPr>
              <a:t>mkCamYyKña</a:t>
            </a:r>
            <a:endParaRPr lang="en-US" sz="4000" i="1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endParaRPr lang="en-US" sz="4000" i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379340" name="Group 12"/>
          <p:cNvGrpSpPr>
            <a:grpSpLocks/>
          </p:cNvGrpSpPr>
          <p:nvPr/>
        </p:nvGrpSpPr>
        <p:grpSpPr bwMode="auto">
          <a:xfrm>
            <a:off x="763591" y="1613750"/>
            <a:ext cx="8509001" cy="2627205"/>
            <a:chOff x="437" y="897"/>
            <a:chExt cx="4873" cy="1460"/>
          </a:xfrm>
        </p:grpSpPr>
        <p:sp>
          <p:nvSpPr>
            <p:cNvPr id="1379341" name="Text Box 13"/>
            <p:cNvSpPr txBox="1">
              <a:spLocks noChangeArrowheads="1"/>
            </p:cNvSpPr>
            <p:nvPr/>
          </p:nvSpPr>
          <p:spPr bwMode="auto">
            <a:xfrm>
              <a:off x="437" y="897"/>
              <a:ext cx="4848" cy="1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000" b="0" i="1">
                  <a:solidFill>
                    <a:srgbClr val="FFFC1E"/>
                  </a:solidFill>
                  <a:latin typeface="Limon R1" charset="0"/>
                </a:rPr>
                <a:t>PaBsMxan;&gt;&gt;&gt; RBHKm&lt;Ir</a:t>
              </a:r>
            </a:p>
          </p:txBody>
        </p:sp>
        <p:sp>
          <p:nvSpPr>
            <p:cNvPr id="1379342" name="Text Box 14"/>
            <p:cNvSpPr txBox="1">
              <a:spLocks noChangeArrowheads="1"/>
            </p:cNvSpPr>
            <p:nvPr/>
          </p:nvSpPr>
          <p:spPr bwMode="auto">
            <a:xfrm>
              <a:off x="5076" y="1396"/>
              <a:ext cx="234" cy="2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8" rIns="101835" bIns="50918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i="1">
                  <a:solidFill>
                    <a:srgbClr val="FFFC1E"/>
                  </a:solidFill>
                  <a:latin typeface="Arial" charset="0"/>
                </a:rPr>
                <a:t>®</a:t>
              </a:r>
            </a:p>
          </p:txBody>
        </p:sp>
      </p:grpSp>
      <p:sp>
        <p:nvSpPr>
          <p:cNvPr id="1379343" name="Text Box 15"/>
          <p:cNvSpPr txBox="1">
            <a:spLocks noChangeArrowheads="1"/>
          </p:cNvSpPr>
          <p:nvPr/>
        </p:nvSpPr>
        <p:spPr bwMode="auto">
          <a:xfrm>
            <a:off x="550866" y="6195467"/>
            <a:ext cx="8942387" cy="65196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2" rIns="91367" bIns="4568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600" i="1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379344" name="Rectangle 16"/>
          <p:cNvSpPr>
            <a:spLocks noChangeArrowheads="1"/>
          </p:cNvSpPr>
          <p:nvPr/>
        </p:nvSpPr>
        <p:spPr bwMode="auto">
          <a:xfrm>
            <a:off x="681041" y="677863"/>
            <a:ext cx="8656637" cy="6392862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79345" name="Text Box 17"/>
          <p:cNvSpPr txBox="1">
            <a:spLocks noChangeArrowheads="1"/>
          </p:cNvSpPr>
          <p:nvPr/>
        </p:nvSpPr>
        <p:spPr bwMode="auto">
          <a:xfrm>
            <a:off x="939803" y="796926"/>
            <a:ext cx="8124826" cy="2319596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600" b="0" i="1">
                <a:solidFill>
                  <a:schemeClr val="bg1"/>
                </a:solidFill>
                <a:latin typeface="Limon S1" charset="0"/>
              </a:rPr>
              <a:t>¬vaKWRtUv)ankarcat;EcgeTAtamExSerOg </a:t>
            </a:r>
            <a:r>
              <a:rPr lang="en-US" sz="3000" b="0" i="1">
                <a:solidFill>
                  <a:schemeClr val="bg1"/>
                </a:solidFill>
                <a:latin typeface="Arial" charset="0"/>
              </a:rPr>
              <a:t>!)</a:t>
            </a:r>
            <a:br>
              <a:rPr lang="en-US" sz="3000" b="0" i="1">
                <a:solidFill>
                  <a:schemeClr val="bg1"/>
                </a:solidFill>
                <a:latin typeface="Arial" charset="0"/>
              </a:rPr>
            </a:br>
            <a:endParaRPr lang="en-US" sz="30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79346" name="Text Box 18"/>
          <p:cNvSpPr txBox="1">
            <a:spLocks noChangeArrowheads="1"/>
          </p:cNvSpPr>
          <p:nvPr/>
        </p:nvSpPr>
        <p:spPr bwMode="auto">
          <a:xfrm>
            <a:off x="478657" y="7360138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79347" name="Text Box 19"/>
          <p:cNvSpPr txBox="1">
            <a:spLocks noChangeArrowheads="1"/>
          </p:cNvSpPr>
          <p:nvPr/>
        </p:nvSpPr>
        <p:spPr bwMode="auto">
          <a:xfrm>
            <a:off x="8532661" y="7339746"/>
            <a:ext cx="821044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7.5.08.02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7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7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8" grpId="0" animBg="1"/>
      <p:bldP spid="1379339" grpId="0" autoUpdateAnimBg="0"/>
      <p:bldP spid="137934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346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09347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/>
        </p:nvSpPr>
        <p:spPr bwMode="auto">
          <a:xfrm>
            <a:off x="1209678" y="498475"/>
            <a:ext cx="7526338" cy="6546850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9349" name="AutoShape 5"/>
          <p:cNvSpPr>
            <a:spLocks noChangeArrowheads="1"/>
          </p:cNvSpPr>
          <p:nvPr/>
        </p:nvSpPr>
        <p:spPr bwMode="auto">
          <a:xfrm>
            <a:off x="5213350" y="1057278"/>
            <a:ext cx="3303588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9350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9351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sp>
        <p:nvSpPr>
          <p:cNvPr id="1209352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09353" name="Rectangle 9"/>
          <p:cNvSpPr>
            <a:spLocks noChangeArrowheads="1"/>
          </p:cNvSpPr>
          <p:nvPr/>
        </p:nvSpPr>
        <p:spPr bwMode="auto">
          <a:xfrm>
            <a:off x="5295903" y="107156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2</a:t>
            </a:r>
          </a:p>
        </p:txBody>
      </p:sp>
      <p:sp>
        <p:nvSpPr>
          <p:cNvPr id="1209354" name="Rectangle 10"/>
          <p:cNvSpPr>
            <a:spLocks noChangeArrowheads="1"/>
          </p:cNvSpPr>
          <p:nvPr/>
        </p:nvSpPr>
        <p:spPr bwMode="auto">
          <a:xfrm>
            <a:off x="1570041" y="412432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3</a:t>
            </a:r>
          </a:p>
        </p:txBody>
      </p:sp>
      <p:sp>
        <p:nvSpPr>
          <p:cNvPr id="1209355" name="Rectangle 11"/>
          <p:cNvSpPr>
            <a:spLocks noChangeArrowheads="1"/>
          </p:cNvSpPr>
          <p:nvPr/>
        </p:nvSpPr>
        <p:spPr bwMode="auto">
          <a:xfrm>
            <a:off x="5346703" y="4106864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4</a:t>
            </a: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1584328" y="1090613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1</a:t>
            </a:r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1817691" y="24288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209360" name="Rectangle 16"/>
          <p:cNvSpPr>
            <a:spLocks noChangeArrowheads="1"/>
          </p:cNvSpPr>
          <p:nvPr/>
        </p:nvSpPr>
        <p:spPr bwMode="auto">
          <a:xfrm>
            <a:off x="1770067" y="29114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9363" name="Rectangle 19"/>
          <p:cNvSpPr>
            <a:spLocks noChangeArrowheads="1"/>
          </p:cNvSpPr>
          <p:nvPr/>
        </p:nvSpPr>
        <p:spPr bwMode="auto">
          <a:xfrm>
            <a:off x="5576888" y="24415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209364" name="Rectangle 20"/>
          <p:cNvSpPr>
            <a:spLocks noChangeArrowheads="1"/>
          </p:cNvSpPr>
          <p:nvPr/>
        </p:nvSpPr>
        <p:spPr bwMode="auto">
          <a:xfrm>
            <a:off x="5576892" y="29241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9367" name="Rectangle 23"/>
          <p:cNvSpPr>
            <a:spLocks noChangeArrowheads="1"/>
          </p:cNvSpPr>
          <p:nvPr/>
        </p:nvSpPr>
        <p:spPr bwMode="auto">
          <a:xfrm>
            <a:off x="1843091" y="54641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209368" name="Rectangle 24"/>
          <p:cNvSpPr>
            <a:spLocks noChangeArrowheads="1"/>
          </p:cNvSpPr>
          <p:nvPr/>
        </p:nvSpPr>
        <p:spPr bwMode="auto">
          <a:xfrm>
            <a:off x="1843091" y="59467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9371" name="Rectangle 27"/>
          <p:cNvSpPr>
            <a:spLocks noChangeArrowheads="1"/>
          </p:cNvSpPr>
          <p:nvPr/>
        </p:nvSpPr>
        <p:spPr bwMode="auto">
          <a:xfrm>
            <a:off x="5513391" y="54641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209372" name="Rectangle 28"/>
          <p:cNvSpPr>
            <a:spLocks noChangeArrowheads="1"/>
          </p:cNvSpPr>
          <p:nvPr/>
        </p:nvSpPr>
        <p:spPr bwMode="auto">
          <a:xfrm>
            <a:off x="5513391" y="59467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09377" name="Rectangle 33"/>
          <p:cNvSpPr>
            <a:spLocks noChangeArrowheads="1"/>
          </p:cNvSpPr>
          <p:nvPr/>
        </p:nvSpPr>
        <p:spPr bwMode="auto">
          <a:xfrm>
            <a:off x="2565403" y="1768479"/>
            <a:ext cx="1943101" cy="18876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  <a:latin typeface="Helvetica" charset="0"/>
              </a:rPr>
              <a:t> </a:t>
            </a: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sasn_yUda</a:t>
            </a:r>
          </a:p>
        </p:txBody>
      </p:sp>
      <p:sp>
        <p:nvSpPr>
          <p:cNvPr id="1209378" name="Rectangle 34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sasn_rU:m</a:t>
            </a:r>
          </a:p>
        </p:txBody>
      </p:sp>
      <p:sp>
        <p:nvSpPr>
          <p:cNvPr id="1209379" name="Rectangle 35"/>
          <p:cNvSpPr>
            <a:spLocks noChangeArrowheads="1"/>
          </p:cNvSpPr>
          <p:nvPr/>
        </p:nvSpPr>
        <p:spPr bwMode="auto">
          <a:xfrm>
            <a:off x="2708277" y="4738691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sasn_Rkik</a:t>
            </a:r>
          </a:p>
        </p:txBody>
      </p:sp>
      <p:sp>
        <p:nvSpPr>
          <p:cNvPr id="1209380" name="Rectangle 36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sp>
        <p:nvSpPr>
          <p:cNvPr id="1209381" name="Rectangle 37"/>
          <p:cNvSpPr>
            <a:spLocks noChangeArrowheads="1"/>
          </p:cNvSpPr>
          <p:nvPr/>
        </p:nvSpPr>
        <p:spPr bwMode="auto">
          <a:xfrm>
            <a:off x="2667002" y="2346328"/>
            <a:ext cx="1943101" cy="8412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esþc</a:t>
            </a:r>
          </a:p>
        </p:txBody>
      </p:sp>
      <p:sp>
        <p:nvSpPr>
          <p:cNvPr id="1209382" name="Rectangle 38"/>
          <p:cNvSpPr>
            <a:spLocks noChangeArrowheads="1"/>
          </p:cNvSpPr>
          <p:nvPr/>
        </p:nvSpPr>
        <p:spPr bwMode="auto">
          <a:xfrm>
            <a:off x="6470652" y="2339975"/>
            <a:ext cx="1943101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GñkbMerI</a:t>
            </a:r>
          </a:p>
        </p:txBody>
      </p:sp>
      <p:sp>
        <p:nvSpPr>
          <p:cNvPr id="1209383" name="Rectangle 39"/>
          <p:cNvSpPr>
            <a:spLocks noChangeArrowheads="1"/>
          </p:cNvSpPr>
          <p:nvPr/>
        </p:nvSpPr>
        <p:spPr bwMode="auto">
          <a:xfrm>
            <a:off x="2684466" y="5367341"/>
            <a:ext cx="1943101" cy="23411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RBH¼mnusS</a:t>
            </a:r>
          </a:p>
        </p:txBody>
      </p:sp>
      <p:sp>
        <p:nvSpPr>
          <p:cNvPr id="1209384" name="Rectangle 40"/>
          <p:cNvSpPr>
            <a:spLocks noChangeArrowheads="1"/>
          </p:cNvSpPr>
          <p:nvPr/>
        </p:nvSpPr>
        <p:spPr bwMode="auto">
          <a:xfrm>
            <a:off x="6494463" y="5359401"/>
            <a:ext cx="1181100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RBH</a:t>
            </a:r>
          </a:p>
        </p:txBody>
      </p:sp>
      <p:sp>
        <p:nvSpPr>
          <p:cNvPr id="1209385" name="Rectangle 41"/>
          <p:cNvSpPr>
            <a:spLocks noChangeArrowheads="1"/>
          </p:cNvSpPr>
          <p:nvPr/>
        </p:nvSpPr>
        <p:spPr bwMode="auto">
          <a:xfrm>
            <a:off x="2670178" y="2917825"/>
            <a:ext cx="1943101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209386" name="Rectangle 42"/>
          <p:cNvSpPr>
            <a:spLocks noChangeArrowheads="1"/>
          </p:cNvSpPr>
          <p:nvPr/>
        </p:nvSpPr>
        <p:spPr bwMode="auto">
          <a:xfrm>
            <a:off x="6496050" y="2928940"/>
            <a:ext cx="12700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1209387" name="Rectangle 43"/>
          <p:cNvSpPr>
            <a:spLocks noChangeArrowheads="1"/>
          </p:cNvSpPr>
          <p:nvPr/>
        </p:nvSpPr>
        <p:spPr bwMode="auto">
          <a:xfrm>
            <a:off x="6459540" y="5956301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mann½y</a:t>
            </a:r>
          </a:p>
        </p:txBody>
      </p:sp>
      <p:sp>
        <p:nvSpPr>
          <p:cNvPr id="1209388" name="Rectangle 44"/>
          <p:cNvSpPr>
            <a:spLocks noChangeArrowheads="1"/>
          </p:cNvSpPr>
          <p:nvPr/>
        </p:nvSpPr>
        <p:spPr bwMode="auto">
          <a:xfrm>
            <a:off x="2684466" y="5951540"/>
            <a:ext cx="19812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manGarmµN_</a:t>
            </a:r>
          </a:p>
        </p:txBody>
      </p:sp>
      <p:sp>
        <p:nvSpPr>
          <p:cNvPr id="1209389" name="Text Box 45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09411" name="Text Box 67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09412" name="Text Box 68"/>
          <p:cNvSpPr txBox="1">
            <a:spLocks noChangeArrowheads="1"/>
          </p:cNvSpPr>
          <p:nvPr/>
        </p:nvSpPr>
        <p:spPr bwMode="auto">
          <a:xfrm>
            <a:off x="9621617" y="694878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09413" name="Text Box 69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209414" name="Text Box 70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09415" name="Text Box 71"/>
          <p:cNvSpPr txBox="1">
            <a:spLocks noChangeArrowheads="1"/>
          </p:cNvSpPr>
          <p:nvPr/>
        </p:nvSpPr>
        <p:spPr bwMode="auto">
          <a:xfrm>
            <a:off x="911229" y="-41272"/>
            <a:ext cx="8093075" cy="17682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0" i="1">
                <a:solidFill>
                  <a:srgbClr val="FFEA18"/>
                </a:solidFill>
                <a:latin typeface="Limon R1" charset="0"/>
              </a:rPr>
              <a:t>BaküenaHdUcCacMElk&gt;&gt;&gt;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209416" name="Rectangle 72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Limon S1" charset="0"/>
              </a:rPr>
              <a:t>m:afay</a:t>
            </a:r>
            <a:r>
              <a:rPr lang="en-US" sz="7200">
                <a:solidFill>
                  <a:srgbClr val="66FF99"/>
                </a:solidFill>
                <a:latin typeface="Limon S1" charset="0"/>
              </a:rPr>
              <a:t> </a:t>
            </a:r>
          </a:p>
        </p:txBody>
      </p:sp>
      <p:sp>
        <p:nvSpPr>
          <p:cNvPr id="1209417" name="Rectangle 73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</a:t>
            </a:r>
            <a:r>
              <a:rPr lang="en-US" sz="7200">
                <a:solidFill>
                  <a:srgbClr val="0066FF"/>
                </a:solidFill>
                <a:latin typeface="Limon S1" charset="0"/>
              </a:rPr>
              <a:t>m:akus</a:t>
            </a:r>
            <a:r>
              <a:rPr lang="en-US" sz="7200">
                <a:solidFill>
                  <a:srgbClr val="66FF99"/>
                </a:solidFill>
                <a:latin typeface="Limon S1" charset="0"/>
              </a:rPr>
              <a:t>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09419" name="Rectangle 75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Limon S1" charset="0"/>
              </a:rPr>
              <a:t>lUka</a:t>
            </a:r>
            <a:endParaRPr lang="en-US" sz="3600">
              <a:solidFill>
                <a:srgbClr val="0066FF"/>
              </a:solidFill>
              <a:latin typeface="Helvetica" charset="0"/>
            </a:endParaRPr>
          </a:p>
        </p:txBody>
      </p:sp>
      <p:sp>
        <p:nvSpPr>
          <p:cNvPr id="1209420" name="Rectangle 76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Limon S1" charset="0"/>
              </a:rPr>
              <a:t>y:Uhan</a:t>
            </a:r>
          </a:p>
        </p:txBody>
      </p:sp>
      <p:sp>
        <p:nvSpPr>
          <p:cNvPr id="1209410" name="Text Box 66"/>
          <p:cNvSpPr txBox="1">
            <a:spLocks noChangeArrowheads="1"/>
          </p:cNvSpPr>
          <p:nvPr/>
        </p:nvSpPr>
        <p:spPr bwMode="auto">
          <a:xfrm rot="5284">
            <a:off x="1663700" y="75599"/>
            <a:ext cx="6289675" cy="228561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2900" b="0">
                <a:solidFill>
                  <a:srgbClr val="FFFF00"/>
                </a:solidFill>
                <a:latin typeface="Limon R1" charset="0"/>
              </a:rPr>
              <a:t>PaBdUcKña</a:t>
            </a:r>
            <a:r>
              <a:rPr lang="en-US" sz="7200">
                <a:solidFill>
                  <a:srgbClr val="FAFD00"/>
                </a:solidFill>
              </a:rPr>
              <a:t>:</a:t>
            </a:r>
          </a:p>
        </p:txBody>
      </p:sp>
      <p:grpSp>
        <p:nvGrpSpPr>
          <p:cNvPr id="1209392" name="Group 48"/>
          <p:cNvGrpSpPr>
            <a:grpSpLocks/>
          </p:cNvGrpSpPr>
          <p:nvPr/>
        </p:nvGrpSpPr>
        <p:grpSpPr bwMode="auto">
          <a:xfrm>
            <a:off x="3546479" y="2416175"/>
            <a:ext cx="3311525" cy="3295649"/>
            <a:chOff x="2234" y="1522"/>
            <a:chExt cx="2086" cy="2076"/>
          </a:xfrm>
        </p:grpSpPr>
        <p:sp>
          <p:nvSpPr>
            <p:cNvPr id="1209393" name="Line 49"/>
            <p:cNvSpPr>
              <a:spLocks noChangeShapeType="1"/>
            </p:cNvSpPr>
            <p:nvPr/>
          </p:nvSpPr>
          <p:spPr bwMode="auto">
            <a:xfrm flipV="1">
              <a:off x="2558" y="1838"/>
              <a:ext cx="1293" cy="123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94" name="Line 50"/>
            <p:cNvSpPr>
              <a:spLocks noChangeShapeType="1"/>
            </p:cNvSpPr>
            <p:nvPr/>
          </p:nvSpPr>
          <p:spPr bwMode="auto">
            <a:xfrm flipV="1">
              <a:off x="2323" y="1632"/>
              <a:ext cx="1190" cy="11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95" name="AutoShape 51"/>
            <p:cNvSpPr>
              <a:spLocks noChangeArrowheads="1"/>
            </p:cNvSpPr>
            <p:nvPr/>
          </p:nvSpPr>
          <p:spPr bwMode="auto">
            <a:xfrm rot="5410649">
              <a:off x="2239" y="1517"/>
              <a:ext cx="2076" cy="2086"/>
            </a:xfrm>
            <a:prstGeom prst="rtTriangle">
              <a:avLst/>
            </a:prstGeom>
            <a:noFill/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81320" dir="308041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sz="1200">
                <a:solidFill>
                  <a:schemeClr val="hlink"/>
                </a:solidFill>
                <a:latin typeface="Wingdings 2" charset="0"/>
              </a:endParaRPr>
            </a:p>
          </p:txBody>
        </p:sp>
      </p:grpSp>
      <p:sp>
        <p:nvSpPr>
          <p:cNvPr id="1209402" name="Text Box 58"/>
          <p:cNvSpPr txBox="1">
            <a:spLocks noChangeArrowheads="1"/>
          </p:cNvSpPr>
          <p:nvPr/>
        </p:nvSpPr>
        <p:spPr bwMode="auto">
          <a:xfrm rot="18948852">
            <a:off x="2828925" y="2003932"/>
            <a:ext cx="3295650" cy="236119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ucida Handwriting" charset="0"/>
              </a:rPr>
              <a:t> </a:t>
            </a:r>
            <a:r>
              <a:rPr lang="en-US" sz="6000">
                <a:solidFill>
                  <a:schemeClr val="bg1"/>
                </a:solidFill>
                <a:latin typeface="Limon S1" charset="0"/>
              </a:rPr>
              <a:t>PaBdUcKña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: </a:t>
            </a:r>
            <a:r>
              <a:rPr lang="en-US" sz="8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Lucida Handwriting" charset="0"/>
              </a:rPr>
              <a:t>:</a:t>
            </a:r>
          </a:p>
        </p:txBody>
      </p:sp>
      <p:sp>
        <p:nvSpPr>
          <p:cNvPr id="1209401" name="Text Box 57"/>
          <p:cNvSpPr txBox="1">
            <a:spLocks noChangeArrowheads="1"/>
          </p:cNvSpPr>
          <p:nvPr/>
        </p:nvSpPr>
        <p:spPr bwMode="auto">
          <a:xfrm rot="18919205">
            <a:off x="2527300" y="3005074"/>
            <a:ext cx="4967288" cy="145428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4300">
                <a:solidFill>
                  <a:schemeClr val="bg1"/>
                </a:solidFill>
                <a:latin typeface="Limon S1" charset="0"/>
              </a:rPr>
              <a:t>Edl)anemIleXIjTaMgGs;Kña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”</a:t>
            </a:r>
            <a:endParaRPr lang="en-US" sz="32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09421" name="Rectangle 77"/>
          <p:cNvSpPr>
            <a:spLocks noChangeArrowheads="1"/>
          </p:cNvSpPr>
          <p:nvPr/>
        </p:nvSpPr>
        <p:spPr bwMode="auto">
          <a:xfrm>
            <a:off x="1663703" y="4770441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209422" name="Rectangle 78"/>
          <p:cNvSpPr>
            <a:spLocks noChangeArrowheads="1"/>
          </p:cNvSpPr>
          <p:nvPr/>
        </p:nvSpPr>
        <p:spPr bwMode="auto">
          <a:xfrm>
            <a:off x="1631950" y="1787528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209423" name="Rectangle 79"/>
          <p:cNvSpPr>
            <a:spLocks noChangeArrowheads="1"/>
          </p:cNvSpPr>
          <p:nvPr/>
        </p:nvSpPr>
        <p:spPr bwMode="auto">
          <a:xfrm>
            <a:off x="5259391" y="1644653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209424" name="Rectangle 80"/>
          <p:cNvSpPr>
            <a:spLocks noChangeArrowheads="1"/>
          </p:cNvSpPr>
          <p:nvPr/>
        </p:nvSpPr>
        <p:spPr bwMode="auto">
          <a:xfrm>
            <a:off x="5275266" y="4833940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209409" name="Text Box 65"/>
          <p:cNvSpPr txBox="1">
            <a:spLocks noChangeArrowheads="1"/>
          </p:cNvSpPr>
          <p:nvPr/>
        </p:nvSpPr>
        <p:spPr bwMode="auto">
          <a:xfrm rot="5284">
            <a:off x="1192213" y="3837002"/>
            <a:ext cx="8167687" cy="2849533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720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8800">
                <a:solidFill>
                  <a:srgbClr val="FFFF00"/>
                </a:solidFill>
                <a:latin typeface="Limon S1" charset="0"/>
              </a:rPr>
              <a:t>Edl)anemIleXIjTaMgGs;Kña</a:t>
            </a:r>
            <a:r>
              <a:rPr lang="ja-JP" altLang="en-US" sz="6600">
                <a:solidFill>
                  <a:srgbClr val="FFFF00"/>
                </a:solidFill>
                <a:latin typeface="Arial"/>
              </a:rPr>
              <a:t>”</a:t>
            </a:r>
            <a:endParaRPr lang="en-US" sz="66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0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0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0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415" grpId="0" autoUpdateAnimBg="0"/>
      <p:bldP spid="1209416" grpId="0" autoUpdateAnimBg="0"/>
      <p:bldP spid="1209417" grpId="0" autoUpdateAnimBg="0"/>
      <p:bldP spid="1209419" grpId="0" autoUpdateAnimBg="0"/>
      <p:bldP spid="1209420" grpId="0" autoUpdateAnimBg="0"/>
      <p:bldP spid="1209410" grpId="0" autoUpdateAnimBg="0"/>
      <p:bldP spid="1209402" grpId="0" autoUpdateAnimBg="0"/>
      <p:bldP spid="1209401" grpId="0" autoUpdateAnimBg="0"/>
      <p:bldP spid="120940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370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10371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373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374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375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066FF"/>
              </a:solidFill>
              <a:latin typeface="Engravers MT" charset="0"/>
            </a:endParaRPr>
          </a:p>
        </p:txBody>
      </p:sp>
      <p:sp>
        <p:nvSpPr>
          <p:cNvPr id="1210376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377" name="Rectangle 9"/>
          <p:cNvSpPr>
            <a:spLocks noChangeArrowheads="1"/>
          </p:cNvSpPr>
          <p:nvPr/>
        </p:nvSpPr>
        <p:spPr bwMode="auto">
          <a:xfrm>
            <a:off x="5295903" y="107156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AFD00"/>
                </a:solidFill>
                <a:latin typeface="Helvetica" charset="0"/>
              </a:rPr>
              <a:t>2</a:t>
            </a:r>
          </a:p>
        </p:txBody>
      </p:sp>
      <p:sp>
        <p:nvSpPr>
          <p:cNvPr id="1210378" name="Rectangle 10"/>
          <p:cNvSpPr>
            <a:spLocks noChangeArrowheads="1"/>
          </p:cNvSpPr>
          <p:nvPr/>
        </p:nvSpPr>
        <p:spPr bwMode="auto">
          <a:xfrm>
            <a:off x="1570041" y="412432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AFD00"/>
                </a:solidFill>
                <a:latin typeface="Helvetica" charset="0"/>
              </a:rPr>
              <a:t>3</a:t>
            </a:r>
          </a:p>
        </p:txBody>
      </p:sp>
      <p:sp>
        <p:nvSpPr>
          <p:cNvPr id="1210379" name="Rectangle 11"/>
          <p:cNvSpPr>
            <a:spLocks noChangeArrowheads="1"/>
          </p:cNvSpPr>
          <p:nvPr/>
        </p:nvSpPr>
        <p:spPr bwMode="auto">
          <a:xfrm>
            <a:off x="5346703" y="4106864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4</a:t>
            </a:r>
          </a:p>
        </p:txBody>
      </p:sp>
      <p:sp>
        <p:nvSpPr>
          <p:cNvPr id="1210380" name="Rectangle 12"/>
          <p:cNvSpPr>
            <a:spLocks noChangeArrowheads="1"/>
          </p:cNvSpPr>
          <p:nvPr/>
        </p:nvSpPr>
        <p:spPr bwMode="auto">
          <a:xfrm>
            <a:off x="1554166" y="1090613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AFD00"/>
                </a:solidFill>
                <a:latin typeface="Helvetica" charset="0"/>
              </a:rPr>
              <a:t>1</a:t>
            </a:r>
          </a:p>
        </p:txBody>
      </p:sp>
      <p:sp>
        <p:nvSpPr>
          <p:cNvPr id="1210382" name="Rectangle 14"/>
          <p:cNvSpPr>
            <a:spLocks noChangeArrowheads="1"/>
          </p:cNvSpPr>
          <p:nvPr/>
        </p:nvSpPr>
        <p:spPr bwMode="auto">
          <a:xfrm>
            <a:off x="1711325" y="1779590"/>
            <a:ext cx="1114425" cy="207953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EFE00"/>
                </a:solidFill>
                <a:latin typeface="Limon S1" charset="0"/>
              </a:rPr>
              <a:t>e</a:t>
            </a:r>
            <a:r>
              <a:rPr lang="en-US" sz="4000">
                <a:solidFill>
                  <a:srgbClr val="FEFE00"/>
                </a:solidFill>
                <a:latin typeface="Limon S1" charset="0"/>
              </a:rPr>
              <a:t>TAkan</a:t>
            </a:r>
            <a:r>
              <a:rPr lang="en-US" sz="4300">
                <a:solidFill>
                  <a:srgbClr val="FEFE00"/>
                </a:solidFill>
                <a:latin typeface="Limon S1" charset="0"/>
              </a:rPr>
              <a:t>;³</a:t>
            </a:r>
          </a:p>
        </p:txBody>
      </p:sp>
      <p:sp>
        <p:nvSpPr>
          <p:cNvPr id="1210383" name="Rectangle 15"/>
          <p:cNvSpPr>
            <a:spLocks noChangeArrowheads="1"/>
          </p:cNvSpPr>
          <p:nvPr/>
        </p:nvSpPr>
        <p:spPr bwMode="auto">
          <a:xfrm>
            <a:off x="1773241" y="2451102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EFE00"/>
                </a:solidFill>
                <a:latin typeface="Limon S1" charset="0"/>
              </a:rPr>
              <a:t>Ca³</a:t>
            </a:r>
          </a:p>
        </p:txBody>
      </p:sp>
      <p:sp>
        <p:nvSpPr>
          <p:cNvPr id="1210384" name="Rectangle 16"/>
          <p:cNvSpPr>
            <a:spLocks noChangeArrowheads="1"/>
          </p:cNvSpPr>
          <p:nvPr/>
        </p:nvSpPr>
        <p:spPr bwMode="auto">
          <a:xfrm>
            <a:off x="1725616" y="2965450"/>
            <a:ext cx="979487" cy="25519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EFE00"/>
                </a:solidFill>
                <a:latin typeface="Limon S1" charset="0"/>
                <a:cs typeface="Times New Roman" charset="0"/>
              </a:rPr>
              <a:t>GVIRTg;</a:t>
            </a:r>
            <a:r>
              <a:rPr lang="en-US" sz="4000" i="1">
                <a:solidFill>
                  <a:srgbClr val="FFFF00"/>
                </a:solidFill>
                <a:latin typeface="Limon S1" charset="0"/>
                <a:cs typeface="Times New Roman" charset="0"/>
              </a:rPr>
              <a:t> ³</a:t>
            </a:r>
          </a:p>
        </p:txBody>
      </p:sp>
      <p:sp>
        <p:nvSpPr>
          <p:cNvPr id="1210386" name="Rectangle 18"/>
          <p:cNvSpPr>
            <a:spLocks noChangeArrowheads="1"/>
          </p:cNvSpPr>
          <p:nvPr/>
        </p:nvSpPr>
        <p:spPr bwMode="auto">
          <a:xfrm>
            <a:off x="5438775" y="1858964"/>
            <a:ext cx="1130300" cy="207953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EFE00"/>
                </a:solidFill>
                <a:latin typeface="Limon S1" charset="0"/>
              </a:rPr>
              <a:t>e</a:t>
            </a:r>
            <a:r>
              <a:rPr lang="en-US" sz="4000">
                <a:solidFill>
                  <a:srgbClr val="FEFE00"/>
                </a:solidFill>
                <a:latin typeface="Limon S1" charset="0"/>
              </a:rPr>
              <a:t>TAkan</a:t>
            </a:r>
            <a:r>
              <a:rPr lang="en-US" sz="4300">
                <a:solidFill>
                  <a:srgbClr val="FAFD00"/>
                </a:solidFill>
                <a:latin typeface="Limon S1" charset="0"/>
              </a:rPr>
              <a:t>;³</a:t>
            </a:r>
          </a:p>
        </p:txBody>
      </p: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5637213" y="2341566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EFE00"/>
                </a:solidFill>
                <a:latin typeface="Limon S1" charset="0"/>
              </a:rPr>
              <a:t>Ca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³</a:t>
            </a:r>
          </a:p>
        </p:txBody>
      </p:sp>
      <p:sp>
        <p:nvSpPr>
          <p:cNvPr id="1210388" name="Rectangle 20"/>
          <p:cNvSpPr>
            <a:spLocks noChangeArrowheads="1"/>
          </p:cNvSpPr>
          <p:nvPr/>
        </p:nvSpPr>
        <p:spPr bwMode="auto">
          <a:xfrm>
            <a:off x="5637216" y="2935288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EFE00"/>
                </a:solidFill>
                <a:latin typeface="Limon S1" charset="0"/>
                <a:cs typeface="Times New Roman" charset="0"/>
              </a:rPr>
              <a:t>GVIRTg;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 ³</a:t>
            </a:r>
          </a:p>
        </p:txBody>
      </p:sp>
      <p:sp>
        <p:nvSpPr>
          <p:cNvPr id="1210390" name="Rectangle 22"/>
          <p:cNvSpPr>
            <a:spLocks noChangeArrowheads="1"/>
          </p:cNvSpPr>
          <p:nvPr/>
        </p:nvSpPr>
        <p:spPr bwMode="auto">
          <a:xfrm>
            <a:off x="1644652" y="4822828"/>
            <a:ext cx="1130300" cy="207953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EFE00"/>
                </a:solidFill>
                <a:latin typeface="Limon S1" charset="0"/>
              </a:rPr>
              <a:t>e</a:t>
            </a:r>
            <a:r>
              <a:rPr lang="en-US" sz="4000">
                <a:solidFill>
                  <a:srgbClr val="FEFE00"/>
                </a:solidFill>
                <a:latin typeface="Limon S1" charset="0"/>
              </a:rPr>
              <a:t>TAkan</a:t>
            </a:r>
            <a:r>
              <a:rPr lang="en-US" sz="4300">
                <a:solidFill>
                  <a:srgbClr val="FEFE00"/>
                </a:solidFill>
                <a:latin typeface="Limon S1" charset="0"/>
              </a:rPr>
              <a:t>;³</a:t>
            </a:r>
          </a:p>
        </p:txBody>
      </p:sp>
      <p:sp>
        <p:nvSpPr>
          <p:cNvPr id="1210391" name="Rectangle 23"/>
          <p:cNvSpPr>
            <a:spLocks noChangeArrowheads="1"/>
          </p:cNvSpPr>
          <p:nvPr/>
        </p:nvSpPr>
        <p:spPr bwMode="auto">
          <a:xfrm>
            <a:off x="1843091" y="54641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EFE00"/>
                </a:solidFill>
                <a:latin typeface="Limon S1" charset="0"/>
              </a:rPr>
              <a:t>Ca³</a:t>
            </a:r>
            <a:endParaRPr lang="en-US">
              <a:solidFill>
                <a:srgbClr val="FEFE00"/>
              </a:solidFill>
              <a:latin typeface="Helvetica" charset="0"/>
            </a:endParaRPr>
          </a:p>
        </p:txBody>
      </p:sp>
      <p:sp>
        <p:nvSpPr>
          <p:cNvPr id="1210392" name="Rectangle 24"/>
          <p:cNvSpPr>
            <a:spLocks noChangeArrowheads="1"/>
          </p:cNvSpPr>
          <p:nvPr/>
        </p:nvSpPr>
        <p:spPr bwMode="auto">
          <a:xfrm>
            <a:off x="1843091" y="59467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EFE00"/>
                </a:solidFill>
                <a:latin typeface="Limon S1" charset="0"/>
                <a:cs typeface="Times New Roman" charset="0"/>
              </a:rPr>
              <a:t>GVIRTg;³</a:t>
            </a:r>
          </a:p>
        </p:txBody>
      </p:sp>
      <p:sp>
        <p:nvSpPr>
          <p:cNvPr id="1210394" name="Rectangle 26"/>
          <p:cNvSpPr>
            <a:spLocks noChangeArrowheads="1"/>
          </p:cNvSpPr>
          <p:nvPr/>
        </p:nvSpPr>
        <p:spPr bwMode="auto">
          <a:xfrm>
            <a:off x="5299075" y="4813301"/>
            <a:ext cx="1130300" cy="207953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</a:rPr>
              <a:t>e</a:t>
            </a:r>
            <a:r>
              <a:rPr lang="en-US" sz="4000">
                <a:solidFill>
                  <a:srgbClr val="0066FF"/>
                </a:solidFill>
                <a:latin typeface="Limon S1" charset="0"/>
              </a:rPr>
              <a:t>TAkan</a:t>
            </a:r>
            <a:r>
              <a:rPr lang="en-US" sz="4300">
                <a:solidFill>
                  <a:srgbClr val="0066FF"/>
                </a:solidFill>
                <a:latin typeface="Limon S1" charset="0"/>
              </a:rPr>
              <a:t>;³</a:t>
            </a:r>
          </a:p>
        </p:txBody>
      </p:sp>
      <p:sp>
        <p:nvSpPr>
          <p:cNvPr id="1210395" name="Rectangle 27"/>
          <p:cNvSpPr>
            <a:spLocks noChangeArrowheads="1"/>
          </p:cNvSpPr>
          <p:nvPr/>
        </p:nvSpPr>
        <p:spPr bwMode="auto">
          <a:xfrm>
            <a:off x="5497513" y="54387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210396" name="Rectangle 28"/>
          <p:cNvSpPr>
            <a:spLocks noChangeArrowheads="1"/>
          </p:cNvSpPr>
          <p:nvPr/>
        </p:nvSpPr>
        <p:spPr bwMode="auto">
          <a:xfrm>
            <a:off x="5338766" y="595312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210401" name="Rectangle 33"/>
          <p:cNvSpPr>
            <a:spLocks noChangeArrowheads="1"/>
          </p:cNvSpPr>
          <p:nvPr/>
        </p:nvSpPr>
        <p:spPr bwMode="auto">
          <a:xfrm>
            <a:off x="2708277" y="1768477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210402" name="Rectangle 34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210403" name="Rectangle 35"/>
          <p:cNvSpPr>
            <a:spLocks noChangeArrowheads="1"/>
          </p:cNvSpPr>
          <p:nvPr/>
        </p:nvSpPr>
        <p:spPr bwMode="auto">
          <a:xfrm>
            <a:off x="2662240" y="4787900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sasn_Rkik</a:t>
            </a:r>
          </a:p>
        </p:txBody>
      </p:sp>
      <p:sp>
        <p:nvSpPr>
          <p:cNvPr id="1210404" name="Rectangle 36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BYkCMnMu</a:t>
            </a:r>
          </a:p>
        </p:txBody>
      </p:sp>
      <p:sp>
        <p:nvSpPr>
          <p:cNvPr id="1210405" name="Rectangle 37"/>
          <p:cNvSpPr>
            <a:spLocks noChangeArrowheads="1"/>
          </p:cNvSpPr>
          <p:nvPr/>
        </p:nvSpPr>
        <p:spPr bwMode="auto">
          <a:xfrm>
            <a:off x="2667002" y="2346328"/>
            <a:ext cx="1943101" cy="8412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folHlink"/>
                </a:solidFill>
                <a:latin typeface="Limon S1" charset="0"/>
                <a:cs typeface="Times New Roman" charset="0"/>
              </a:rPr>
              <a:t>esþc</a:t>
            </a:r>
          </a:p>
        </p:txBody>
      </p:sp>
      <p:sp>
        <p:nvSpPr>
          <p:cNvPr id="1210406" name="Rectangle 38"/>
          <p:cNvSpPr>
            <a:spLocks noChangeArrowheads="1"/>
          </p:cNvSpPr>
          <p:nvPr/>
        </p:nvSpPr>
        <p:spPr bwMode="auto">
          <a:xfrm>
            <a:off x="6470652" y="2339975"/>
            <a:ext cx="1943101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folHlink"/>
                </a:solidFill>
                <a:latin typeface="Limon S1" charset="0"/>
                <a:cs typeface="Times New Roman" charset="0"/>
              </a:rPr>
              <a:t>GñkbMerI</a:t>
            </a:r>
            <a:endParaRPr lang="en-US" sz="2800">
              <a:solidFill>
                <a:schemeClr val="folHlink"/>
              </a:solidFill>
              <a:latin typeface="Helvetica" charset="0"/>
            </a:endParaRPr>
          </a:p>
        </p:txBody>
      </p:sp>
      <p:sp>
        <p:nvSpPr>
          <p:cNvPr id="1210407" name="Rectangle 39"/>
          <p:cNvSpPr>
            <a:spLocks noChangeArrowheads="1"/>
          </p:cNvSpPr>
          <p:nvPr/>
        </p:nvSpPr>
        <p:spPr bwMode="auto">
          <a:xfrm>
            <a:off x="2684466" y="5367341"/>
            <a:ext cx="1943101" cy="23411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chemeClr val="folHlink"/>
                </a:solidFill>
                <a:latin typeface="Limon S1" charset="0"/>
                <a:cs typeface="Times New Roman" charset="0"/>
              </a:rPr>
              <a:t>RBH¼mnusS</a:t>
            </a:r>
          </a:p>
        </p:txBody>
      </p:sp>
      <p:sp>
        <p:nvSpPr>
          <p:cNvPr id="1210408" name="Rectangle 40"/>
          <p:cNvSpPr>
            <a:spLocks noChangeArrowheads="1"/>
          </p:cNvSpPr>
          <p:nvPr/>
        </p:nvSpPr>
        <p:spPr bwMode="auto">
          <a:xfrm>
            <a:off x="6494463" y="5359401"/>
            <a:ext cx="1181100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RBH</a:t>
            </a:r>
          </a:p>
        </p:txBody>
      </p:sp>
      <p:sp>
        <p:nvSpPr>
          <p:cNvPr id="1210409" name="Rectangle 41"/>
          <p:cNvSpPr>
            <a:spLocks noChangeArrowheads="1"/>
          </p:cNvSpPr>
          <p:nvPr/>
        </p:nvSpPr>
        <p:spPr bwMode="auto">
          <a:xfrm>
            <a:off x="2670178" y="2917825"/>
            <a:ext cx="1943101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210410" name="Rectangle 42"/>
          <p:cNvSpPr>
            <a:spLocks noChangeArrowheads="1"/>
          </p:cNvSpPr>
          <p:nvPr/>
        </p:nvSpPr>
        <p:spPr bwMode="auto">
          <a:xfrm>
            <a:off x="6496050" y="2928940"/>
            <a:ext cx="12700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)an eFVI</a:t>
            </a:r>
            <a:endParaRPr lang="en-US" sz="3200">
              <a:solidFill>
                <a:schemeClr val="folHlink"/>
              </a:solidFill>
              <a:latin typeface="Helvetica" charset="0"/>
            </a:endParaRPr>
          </a:p>
        </p:txBody>
      </p:sp>
      <p:sp>
        <p:nvSpPr>
          <p:cNvPr id="1210411" name="Rectangle 43"/>
          <p:cNvSpPr>
            <a:spLocks noChangeArrowheads="1"/>
          </p:cNvSpPr>
          <p:nvPr/>
        </p:nvSpPr>
        <p:spPr bwMode="auto">
          <a:xfrm>
            <a:off x="6459540" y="5956301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mann½y</a:t>
            </a:r>
            <a:endParaRPr lang="en-US" sz="3200">
              <a:solidFill>
                <a:srgbClr val="0066FF"/>
              </a:solidFill>
              <a:latin typeface="Helvetica" charset="0"/>
            </a:endParaRPr>
          </a:p>
        </p:txBody>
      </p:sp>
      <p:sp>
        <p:nvSpPr>
          <p:cNvPr id="1210412" name="Rectangle 44"/>
          <p:cNvSpPr>
            <a:spLocks noChangeArrowheads="1"/>
          </p:cNvSpPr>
          <p:nvPr/>
        </p:nvSpPr>
        <p:spPr bwMode="auto">
          <a:xfrm>
            <a:off x="2684463" y="5951540"/>
            <a:ext cx="1722437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folHlink"/>
                </a:solidFill>
                <a:latin typeface="Limon S1" charset="0"/>
                <a:cs typeface="Times New Roman" charset="0"/>
              </a:rPr>
              <a:t>manGarmµN</a:t>
            </a: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_</a:t>
            </a:r>
          </a:p>
        </p:txBody>
      </p:sp>
      <p:sp>
        <p:nvSpPr>
          <p:cNvPr id="1210413" name="AutoShape 45"/>
          <p:cNvSpPr>
            <a:spLocks noChangeArrowheads="1"/>
          </p:cNvSpPr>
          <p:nvPr/>
        </p:nvSpPr>
        <p:spPr bwMode="auto">
          <a:xfrm>
            <a:off x="1489075" y="4043363"/>
            <a:ext cx="3303588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10414" name="AutoShape 46"/>
          <p:cNvSpPr>
            <a:spLocks noChangeArrowheads="1"/>
          </p:cNvSpPr>
          <p:nvPr/>
        </p:nvSpPr>
        <p:spPr bwMode="auto">
          <a:xfrm>
            <a:off x="5222875" y="995363"/>
            <a:ext cx="3303588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10415" name="AutoShape 47"/>
          <p:cNvSpPr>
            <a:spLocks noChangeArrowheads="1"/>
          </p:cNvSpPr>
          <p:nvPr/>
        </p:nvSpPr>
        <p:spPr bwMode="auto">
          <a:xfrm>
            <a:off x="1501775" y="1033466"/>
            <a:ext cx="3303588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10416" name="Text Box 48"/>
          <p:cNvSpPr txBox="1">
            <a:spLocks noChangeArrowheads="1"/>
          </p:cNvSpPr>
          <p:nvPr/>
        </p:nvSpPr>
        <p:spPr bwMode="auto">
          <a:xfrm rot="5284">
            <a:off x="1123950" y="-1032611"/>
            <a:ext cx="8072438" cy="291929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>
                <a:solidFill>
                  <a:srgbClr val="FFEA18"/>
                </a:solidFill>
                <a:latin typeface="Limon S1" charset="0"/>
              </a:rPr>
              <a:t>PaBdUcKña³</a:t>
            </a:r>
            <a:r>
              <a:rPr lang="en-US" sz="3200">
                <a:solidFill>
                  <a:srgbClr val="FFEA18"/>
                </a:solidFill>
              </a:rPr>
              <a:t>  </a:t>
            </a:r>
            <a:r>
              <a:rPr lang="ja-JP" altLang="en-US" sz="4800">
                <a:solidFill>
                  <a:srgbClr val="FFEA18"/>
                </a:solidFill>
                <a:latin typeface="Arial"/>
              </a:rPr>
              <a:t>“</a:t>
            </a:r>
            <a:r>
              <a:rPr lang="en-US" sz="6000">
                <a:solidFill>
                  <a:srgbClr val="FFEA18"/>
                </a:solidFill>
                <a:latin typeface="Limon S1" charset="0"/>
              </a:rPr>
              <a:t>Edl)anemIleXIjTaMgGs;Kña</a:t>
            </a:r>
            <a:r>
              <a:rPr lang="ja-JP" altLang="en-US" sz="4300">
                <a:solidFill>
                  <a:srgbClr val="FFEA18"/>
                </a:solidFill>
                <a:latin typeface="Arial"/>
              </a:rPr>
              <a:t>”</a:t>
            </a:r>
            <a:endParaRPr lang="en-US" sz="43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210417" name="Line 49"/>
          <p:cNvSpPr>
            <a:spLocks noChangeShapeType="1"/>
          </p:cNvSpPr>
          <p:nvPr/>
        </p:nvSpPr>
        <p:spPr bwMode="auto">
          <a:xfrm flipH="1">
            <a:off x="4292602" y="825501"/>
            <a:ext cx="444500" cy="927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418" name="Line 50"/>
          <p:cNvSpPr>
            <a:spLocks noChangeShapeType="1"/>
          </p:cNvSpPr>
          <p:nvPr/>
        </p:nvSpPr>
        <p:spPr bwMode="auto">
          <a:xfrm flipH="1">
            <a:off x="4343402" y="825500"/>
            <a:ext cx="661988" cy="3606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419" name="Line 51"/>
          <p:cNvSpPr>
            <a:spLocks noChangeShapeType="1"/>
          </p:cNvSpPr>
          <p:nvPr/>
        </p:nvSpPr>
        <p:spPr bwMode="auto">
          <a:xfrm>
            <a:off x="5243513" y="838202"/>
            <a:ext cx="166687" cy="91440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0420" name="Text Box 5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0427" name="Text Box 59"/>
          <p:cNvSpPr txBox="1">
            <a:spLocks noChangeArrowheads="1"/>
          </p:cNvSpPr>
          <p:nvPr/>
        </p:nvSpPr>
        <p:spPr bwMode="auto">
          <a:xfrm>
            <a:off x="9573990" y="6932907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10428" name="Text Box 60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210429" name="Text Box 61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10430" name="Rectangle 62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m:afay </a:t>
            </a:r>
          </a:p>
        </p:txBody>
      </p:sp>
      <p:sp>
        <p:nvSpPr>
          <p:cNvPr id="1210431" name="Rectangle 63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10432" name="Rectangle 64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10433" name="Rectangle 65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Limon S1" charset="0"/>
              </a:rPr>
              <a:t>y:Uhan</a:t>
            </a:r>
          </a:p>
        </p:txBody>
      </p:sp>
      <p:sp>
        <p:nvSpPr>
          <p:cNvPr id="1210423" name="Text Box 55"/>
          <p:cNvSpPr txBox="1">
            <a:spLocks noChangeArrowheads="1"/>
          </p:cNvSpPr>
          <p:nvPr/>
        </p:nvSpPr>
        <p:spPr bwMode="auto">
          <a:xfrm>
            <a:off x="5673728" y="4029078"/>
            <a:ext cx="1947864" cy="2744889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900">
                <a:solidFill>
                  <a:srgbClr val="FFEA18"/>
                </a:solidFill>
                <a:latin typeface="Times" charset="0"/>
              </a:rPr>
              <a:t>∑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1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417" grpId="0" animBg="1"/>
      <p:bldP spid="1210418" grpId="0" animBg="1"/>
      <p:bldP spid="1210419" grpId="0" animBg="1"/>
      <p:bldP spid="1210430" grpId="0" autoUpdateAnimBg="0"/>
      <p:bldP spid="1210431" grpId="0" autoUpdateAnimBg="0"/>
      <p:bldP spid="1210432" grpId="0" autoUpdateAnimBg="0"/>
      <p:bldP spid="1210433" grpId="0" autoUpdateAnimBg="0"/>
      <p:bldP spid="12104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4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11395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1397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1398" name="AutoShape 6"/>
          <p:cNvSpPr>
            <a:spLocks noChangeArrowheads="1"/>
          </p:cNvSpPr>
          <p:nvPr/>
        </p:nvSpPr>
        <p:spPr bwMode="auto">
          <a:xfrm>
            <a:off x="1503366" y="4025903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1399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sp>
        <p:nvSpPr>
          <p:cNvPr id="1211400" name="AutoShape 8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1401" name="Rectangle 9"/>
          <p:cNvSpPr>
            <a:spLocks noChangeArrowheads="1"/>
          </p:cNvSpPr>
          <p:nvPr/>
        </p:nvSpPr>
        <p:spPr bwMode="auto">
          <a:xfrm>
            <a:off x="5295903" y="107156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2</a:t>
            </a:r>
          </a:p>
        </p:txBody>
      </p:sp>
      <p:sp>
        <p:nvSpPr>
          <p:cNvPr id="1211402" name="Rectangle 10"/>
          <p:cNvSpPr>
            <a:spLocks noChangeArrowheads="1"/>
          </p:cNvSpPr>
          <p:nvPr/>
        </p:nvSpPr>
        <p:spPr bwMode="auto">
          <a:xfrm>
            <a:off x="1570041" y="412432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3</a:t>
            </a:r>
          </a:p>
        </p:txBody>
      </p:sp>
      <p:sp>
        <p:nvSpPr>
          <p:cNvPr id="1211403" name="Rectangle 11"/>
          <p:cNvSpPr>
            <a:spLocks noChangeArrowheads="1"/>
          </p:cNvSpPr>
          <p:nvPr/>
        </p:nvSpPr>
        <p:spPr bwMode="auto">
          <a:xfrm>
            <a:off x="5346703" y="4106864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AFD00"/>
                </a:solidFill>
                <a:latin typeface="Helvetica" charset="0"/>
              </a:rPr>
              <a:t>4</a:t>
            </a:r>
          </a:p>
        </p:txBody>
      </p:sp>
      <p:sp>
        <p:nvSpPr>
          <p:cNvPr id="1211404" name="Rectangle 12"/>
          <p:cNvSpPr>
            <a:spLocks noChangeArrowheads="1"/>
          </p:cNvSpPr>
          <p:nvPr/>
        </p:nvSpPr>
        <p:spPr bwMode="auto">
          <a:xfrm>
            <a:off x="1554166" y="1090613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Helvetica" charset="0"/>
              </a:rPr>
              <a:t>1</a:t>
            </a:r>
          </a:p>
        </p:txBody>
      </p:sp>
      <p:grpSp>
        <p:nvGrpSpPr>
          <p:cNvPr id="1211405" name="Group 13"/>
          <p:cNvGrpSpPr>
            <a:grpSpLocks/>
          </p:cNvGrpSpPr>
          <p:nvPr/>
        </p:nvGrpSpPr>
        <p:grpSpPr bwMode="auto">
          <a:xfrm>
            <a:off x="1589091" y="1866900"/>
            <a:ext cx="1208087" cy="3030536"/>
            <a:chOff x="1145" y="1176"/>
            <a:chExt cx="617" cy="1909"/>
          </a:xfrm>
        </p:grpSpPr>
        <p:sp>
          <p:nvSpPr>
            <p:cNvPr id="1211406" name="Rectangle 14"/>
            <p:cNvSpPr>
              <a:spLocks noChangeArrowheads="1"/>
            </p:cNvSpPr>
            <p:nvPr/>
          </p:nvSpPr>
          <p:spPr bwMode="auto">
            <a:xfrm>
              <a:off x="1145" y="1176"/>
              <a:ext cx="58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</a:rPr>
                <a:t>eTAkan;³</a:t>
              </a:r>
            </a:p>
          </p:txBody>
        </p:sp>
        <p:sp>
          <p:nvSpPr>
            <p:cNvPr id="1211407" name="Rectangle 15"/>
            <p:cNvSpPr>
              <a:spLocks noChangeArrowheads="1"/>
            </p:cNvSpPr>
            <p:nvPr/>
          </p:nvSpPr>
          <p:spPr bwMode="auto">
            <a:xfrm>
              <a:off x="1145" y="1530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</a:rPr>
                <a:t>  Ca³</a:t>
              </a:r>
            </a:p>
          </p:txBody>
        </p:sp>
        <p:sp>
          <p:nvSpPr>
            <p:cNvPr id="1211408" name="Rectangle 16"/>
            <p:cNvSpPr>
              <a:spLocks noChangeArrowheads="1"/>
            </p:cNvSpPr>
            <p:nvPr/>
          </p:nvSpPr>
          <p:spPr bwMode="auto">
            <a:xfrm>
              <a:off x="1145" y="1834"/>
              <a:ext cx="61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  <a:cs typeface="Times New Roman" charset="0"/>
                </a:rPr>
                <a:t>GVIRTg; ³</a:t>
              </a:r>
            </a:p>
          </p:txBody>
        </p:sp>
      </p:grpSp>
      <p:grpSp>
        <p:nvGrpSpPr>
          <p:cNvPr id="1211409" name="Group 17"/>
          <p:cNvGrpSpPr>
            <a:grpSpLocks/>
          </p:cNvGrpSpPr>
          <p:nvPr/>
        </p:nvGrpSpPr>
        <p:grpSpPr bwMode="auto">
          <a:xfrm>
            <a:off x="5394328" y="1879600"/>
            <a:ext cx="1162050" cy="3030536"/>
            <a:chOff x="1145" y="1176"/>
            <a:chExt cx="617" cy="1909"/>
          </a:xfrm>
        </p:grpSpPr>
        <p:sp>
          <p:nvSpPr>
            <p:cNvPr id="1211410" name="Rectangle 18"/>
            <p:cNvSpPr>
              <a:spLocks noChangeArrowheads="1"/>
            </p:cNvSpPr>
            <p:nvPr/>
          </p:nvSpPr>
          <p:spPr bwMode="auto">
            <a:xfrm>
              <a:off x="1145" y="1176"/>
              <a:ext cx="58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  <a:cs typeface="Times New Roman" charset="0"/>
                </a:rPr>
                <a:t>eTAkan;</a:t>
              </a:r>
              <a:r>
                <a:rPr lang="en-US">
                  <a:solidFill>
                    <a:srgbClr val="0066FF"/>
                  </a:solidFill>
                  <a:latin typeface="Helvetica" charset="0"/>
                </a:rPr>
                <a:t>:</a:t>
              </a:r>
            </a:p>
          </p:txBody>
        </p:sp>
        <p:sp>
          <p:nvSpPr>
            <p:cNvPr id="1211411" name="Rectangle 19"/>
            <p:cNvSpPr>
              <a:spLocks noChangeArrowheads="1"/>
            </p:cNvSpPr>
            <p:nvPr/>
          </p:nvSpPr>
          <p:spPr bwMode="auto">
            <a:xfrm>
              <a:off x="1145" y="1530"/>
              <a:ext cx="587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11412" name="Rectangle 20"/>
            <p:cNvSpPr>
              <a:spLocks noChangeArrowheads="1"/>
            </p:cNvSpPr>
            <p:nvPr/>
          </p:nvSpPr>
          <p:spPr bwMode="auto">
            <a:xfrm>
              <a:off x="1145" y="1834"/>
              <a:ext cx="61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4000">
                  <a:solidFill>
                    <a:srgbClr val="0066FF"/>
                  </a:solidFill>
                  <a:latin typeface="Limon S1" charset="0"/>
                  <a:cs typeface="Times New Roman" charset="0"/>
                </a:rPr>
                <a:t>GVIRTg; ³</a:t>
              </a:r>
            </a:p>
          </p:txBody>
        </p:sp>
      </p:grpSp>
      <p:grpSp>
        <p:nvGrpSpPr>
          <p:cNvPr id="1211413" name="Group 21"/>
          <p:cNvGrpSpPr>
            <a:grpSpLocks/>
          </p:cNvGrpSpPr>
          <p:nvPr/>
        </p:nvGrpSpPr>
        <p:grpSpPr bwMode="auto">
          <a:xfrm>
            <a:off x="1644654" y="4902200"/>
            <a:ext cx="1177925" cy="3030536"/>
            <a:chOff x="1145" y="1176"/>
            <a:chExt cx="617" cy="1909"/>
          </a:xfrm>
        </p:grpSpPr>
        <p:sp>
          <p:nvSpPr>
            <p:cNvPr id="1211414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  <a:cs typeface="Times New Roman" charset="0"/>
                </a:rPr>
                <a:t>eTAkan;</a:t>
              </a:r>
              <a:r>
                <a:rPr lang="en-US">
                  <a:solidFill>
                    <a:srgbClr val="0066FF"/>
                  </a:solidFill>
                  <a:latin typeface="Helvetica" charset="0"/>
                </a:rPr>
                <a:t>:</a:t>
              </a:r>
            </a:p>
          </p:txBody>
        </p:sp>
        <p:sp>
          <p:nvSpPr>
            <p:cNvPr id="1211415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11416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solidFill>
                    <a:srgbClr val="0066FF"/>
                  </a:solidFill>
                  <a:latin typeface="Limon S1" charset="0"/>
                  <a:cs typeface="Times New Roman" charset="0"/>
                </a:rPr>
                <a:t>GVIRTg; ³</a:t>
              </a:r>
            </a:p>
          </p:txBody>
        </p:sp>
      </p:grpSp>
      <p:grpSp>
        <p:nvGrpSpPr>
          <p:cNvPr id="1211417" name="Group 25"/>
          <p:cNvGrpSpPr>
            <a:grpSpLocks/>
          </p:cNvGrpSpPr>
          <p:nvPr/>
        </p:nvGrpSpPr>
        <p:grpSpPr bwMode="auto">
          <a:xfrm>
            <a:off x="5314953" y="4902200"/>
            <a:ext cx="1177925" cy="3030536"/>
            <a:chOff x="1145" y="1176"/>
            <a:chExt cx="617" cy="1909"/>
          </a:xfrm>
        </p:grpSpPr>
        <p:sp>
          <p:nvSpPr>
            <p:cNvPr id="1211418" name="Rectangle 26"/>
            <p:cNvSpPr>
              <a:spLocks noChangeArrowheads="1"/>
            </p:cNvSpPr>
            <p:nvPr/>
          </p:nvSpPr>
          <p:spPr bwMode="auto">
            <a:xfrm>
              <a:off x="1145" y="1176"/>
              <a:ext cx="58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eTAkan;</a:t>
              </a:r>
              <a:r>
                <a:rPr lang="en-US">
                  <a:solidFill>
                    <a:srgbClr val="FFEA18"/>
                  </a:solidFill>
                  <a:latin typeface="Helvetica" charset="0"/>
                </a:rPr>
                <a:t>:</a:t>
              </a:r>
            </a:p>
          </p:txBody>
        </p:sp>
        <p:sp>
          <p:nvSpPr>
            <p:cNvPr id="1211419" name="Rectangle 27"/>
            <p:cNvSpPr>
              <a:spLocks noChangeArrowheads="1"/>
            </p:cNvSpPr>
            <p:nvPr/>
          </p:nvSpPr>
          <p:spPr bwMode="auto">
            <a:xfrm>
              <a:off x="1145" y="1530"/>
              <a:ext cx="587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211420" name="Rectangle 28"/>
            <p:cNvSpPr>
              <a:spLocks noChangeArrowheads="1"/>
            </p:cNvSpPr>
            <p:nvPr/>
          </p:nvSpPr>
          <p:spPr bwMode="auto">
            <a:xfrm>
              <a:off x="1145" y="1834"/>
              <a:ext cx="617" cy="12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GVIRTg; ³</a:t>
              </a:r>
              <a:r>
                <a:rPr lang="en-US" sz="4000" i="1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  </a:t>
              </a:r>
            </a:p>
          </p:txBody>
        </p:sp>
      </p:grpSp>
      <p:sp>
        <p:nvSpPr>
          <p:cNvPr id="1211425" name="Rectangle 33"/>
          <p:cNvSpPr>
            <a:spLocks noChangeArrowheads="1"/>
          </p:cNvSpPr>
          <p:nvPr/>
        </p:nvSpPr>
        <p:spPr bwMode="auto">
          <a:xfrm>
            <a:off x="2452690" y="1831975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  <a:latin typeface="Helvetica" charset="0"/>
              </a:rPr>
              <a:t> </a:t>
            </a: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211426" name="Rectangle 34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211427" name="Rectangle 35"/>
          <p:cNvSpPr>
            <a:spLocks noChangeArrowheads="1"/>
          </p:cNvSpPr>
          <p:nvPr/>
        </p:nvSpPr>
        <p:spPr bwMode="auto">
          <a:xfrm>
            <a:off x="2708277" y="48021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 Rkik</a:t>
            </a:r>
          </a:p>
        </p:txBody>
      </p:sp>
      <p:sp>
        <p:nvSpPr>
          <p:cNvPr id="1211428" name="Rectangle 36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BYkCMnMu</a:t>
            </a:r>
          </a:p>
        </p:txBody>
      </p:sp>
      <p:sp>
        <p:nvSpPr>
          <p:cNvPr id="1211429" name="Rectangle 37"/>
          <p:cNvSpPr>
            <a:spLocks noChangeArrowheads="1"/>
          </p:cNvSpPr>
          <p:nvPr/>
        </p:nvSpPr>
        <p:spPr bwMode="auto">
          <a:xfrm>
            <a:off x="2667002" y="2346328"/>
            <a:ext cx="1943101" cy="8412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esþc</a:t>
            </a:r>
          </a:p>
        </p:txBody>
      </p:sp>
      <p:sp>
        <p:nvSpPr>
          <p:cNvPr id="1211430" name="Rectangle 38"/>
          <p:cNvSpPr>
            <a:spLocks noChangeArrowheads="1"/>
          </p:cNvSpPr>
          <p:nvPr/>
        </p:nvSpPr>
        <p:spPr bwMode="auto">
          <a:xfrm>
            <a:off x="6470652" y="2339975"/>
            <a:ext cx="1943101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GñkbMerI</a:t>
            </a:r>
          </a:p>
        </p:txBody>
      </p:sp>
      <p:sp>
        <p:nvSpPr>
          <p:cNvPr id="1211431" name="Rectangle 39"/>
          <p:cNvSpPr>
            <a:spLocks noChangeArrowheads="1"/>
          </p:cNvSpPr>
          <p:nvPr/>
        </p:nvSpPr>
        <p:spPr bwMode="auto">
          <a:xfrm>
            <a:off x="2684466" y="5367341"/>
            <a:ext cx="1943101" cy="23411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RBH¼mnusS</a:t>
            </a:r>
          </a:p>
        </p:txBody>
      </p:sp>
      <p:sp>
        <p:nvSpPr>
          <p:cNvPr id="1211432" name="Rectangle 40"/>
          <p:cNvSpPr>
            <a:spLocks noChangeArrowheads="1"/>
          </p:cNvSpPr>
          <p:nvPr/>
        </p:nvSpPr>
        <p:spPr bwMode="auto">
          <a:xfrm>
            <a:off x="6494463" y="5359401"/>
            <a:ext cx="1181100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FFEA18"/>
                </a:solidFill>
                <a:latin typeface="Limon S1" charset="0"/>
                <a:cs typeface="Times New Roman" charset="0"/>
              </a:rPr>
              <a:t>RBH</a:t>
            </a:r>
          </a:p>
        </p:txBody>
      </p:sp>
      <p:sp>
        <p:nvSpPr>
          <p:cNvPr id="1211433" name="Rectangle 41"/>
          <p:cNvSpPr>
            <a:spLocks noChangeArrowheads="1"/>
          </p:cNvSpPr>
          <p:nvPr/>
        </p:nvSpPr>
        <p:spPr bwMode="auto">
          <a:xfrm>
            <a:off x="2670178" y="2917825"/>
            <a:ext cx="1943101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211434" name="Rectangle 42"/>
          <p:cNvSpPr>
            <a:spLocks noChangeArrowheads="1"/>
          </p:cNvSpPr>
          <p:nvPr/>
        </p:nvSpPr>
        <p:spPr bwMode="auto">
          <a:xfrm>
            <a:off x="6496050" y="2928940"/>
            <a:ext cx="12700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1211435" name="Rectangle 43"/>
          <p:cNvSpPr>
            <a:spLocks noChangeArrowheads="1"/>
          </p:cNvSpPr>
          <p:nvPr/>
        </p:nvSpPr>
        <p:spPr bwMode="auto">
          <a:xfrm>
            <a:off x="6459540" y="5956301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EFE00"/>
                </a:solidFill>
                <a:latin typeface="Limon S1" charset="0"/>
                <a:cs typeface="Times New Roman" charset="0"/>
              </a:rPr>
              <a:t>mann½y</a:t>
            </a:r>
            <a:endParaRPr lang="en-US" sz="3200">
              <a:solidFill>
                <a:srgbClr val="FEFE00"/>
              </a:solidFill>
              <a:latin typeface="Helvetica" charset="0"/>
            </a:endParaRPr>
          </a:p>
        </p:txBody>
      </p:sp>
      <p:sp>
        <p:nvSpPr>
          <p:cNvPr id="1211436" name="Rectangle 44"/>
          <p:cNvSpPr>
            <a:spLocks noChangeArrowheads="1"/>
          </p:cNvSpPr>
          <p:nvPr/>
        </p:nvSpPr>
        <p:spPr bwMode="auto">
          <a:xfrm>
            <a:off x="2684463" y="5951540"/>
            <a:ext cx="1812925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manGarmµN</a:t>
            </a: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_</a:t>
            </a:r>
          </a:p>
        </p:txBody>
      </p:sp>
      <p:sp>
        <p:nvSpPr>
          <p:cNvPr id="1211437" name="AutoShape 45"/>
          <p:cNvSpPr>
            <a:spLocks noChangeArrowheads="1"/>
          </p:cNvSpPr>
          <p:nvPr/>
        </p:nvSpPr>
        <p:spPr bwMode="auto">
          <a:xfrm>
            <a:off x="5208591" y="4005263"/>
            <a:ext cx="3303587" cy="28178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11438" name="Text Box 46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1442" name="Text Box 50"/>
          <p:cNvSpPr txBox="1">
            <a:spLocks noChangeArrowheads="1"/>
          </p:cNvSpPr>
          <p:nvPr/>
        </p:nvSpPr>
        <p:spPr bwMode="auto">
          <a:xfrm>
            <a:off x="4035425" y="2965451"/>
            <a:ext cx="1947864" cy="17333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500">
                <a:solidFill>
                  <a:srgbClr val="FFEA18"/>
                </a:solidFill>
                <a:latin typeface="Times" charset="0"/>
              </a:rPr>
              <a:t>∑</a:t>
            </a:r>
          </a:p>
        </p:txBody>
      </p:sp>
      <p:sp>
        <p:nvSpPr>
          <p:cNvPr id="1211447" name="Text Box 55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1211448" name="Text Box 56"/>
          <p:cNvSpPr txBox="1">
            <a:spLocks noChangeArrowheads="1"/>
          </p:cNvSpPr>
          <p:nvPr/>
        </p:nvSpPr>
        <p:spPr bwMode="auto">
          <a:xfrm rot="5284">
            <a:off x="1123950" y="-1085628"/>
            <a:ext cx="8072438" cy="318090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EA18"/>
                </a:solidFill>
                <a:latin typeface="Limon S1" charset="0"/>
              </a:rPr>
              <a:t>y:Uhan³ srubesckIþsegçbsar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211449" name="Rectangle 57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Limon S1" charset="0"/>
              </a:rPr>
              <a:t>m:afay</a:t>
            </a:r>
            <a:r>
              <a:rPr lang="en-US" sz="7200">
                <a:solidFill>
                  <a:srgbClr val="66FF99"/>
                </a:solidFill>
                <a:latin typeface="Limon S1" charset="0"/>
              </a:rPr>
              <a:t> </a:t>
            </a:r>
          </a:p>
        </p:txBody>
      </p:sp>
      <p:sp>
        <p:nvSpPr>
          <p:cNvPr id="1211450" name="Rectangle 58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</a:t>
            </a:r>
            <a:r>
              <a:rPr lang="en-US" sz="7200">
                <a:solidFill>
                  <a:srgbClr val="0066FF"/>
                </a:solidFill>
                <a:latin typeface="Limon S1" charset="0"/>
              </a:rPr>
              <a:t>m:akus</a:t>
            </a:r>
            <a:r>
              <a:rPr lang="en-US" sz="7200">
                <a:solidFill>
                  <a:srgbClr val="66FF99"/>
                </a:solidFill>
                <a:latin typeface="Limon S1" charset="0"/>
              </a:rPr>
              <a:t>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211452" name="Rectangle 60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Limon S1" charset="0"/>
              </a:rPr>
              <a:t>lUka</a:t>
            </a:r>
            <a:endParaRPr lang="en-US" sz="3600">
              <a:solidFill>
                <a:srgbClr val="0066FF"/>
              </a:solidFill>
              <a:latin typeface="Helvetica" charset="0"/>
            </a:endParaRPr>
          </a:p>
        </p:txBody>
      </p:sp>
      <p:sp>
        <p:nvSpPr>
          <p:cNvPr id="1211453" name="Rectangle 61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1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42" grpId="0" autoUpdateAnimBg="0"/>
      <p:bldP spid="1211448" grpId="0" autoUpdateAnimBg="0"/>
      <p:bldP spid="1211449" grpId="0" autoUpdateAnimBg="0"/>
      <p:bldP spid="1211450" grpId="0" autoUpdateAnimBg="0"/>
      <p:bldP spid="1211452" grpId="0" autoUpdateAnimBg="0"/>
      <p:bldP spid="12114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970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35971" name="Rectangle 3"/>
          <p:cNvSpPr>
            <a:spLocks noChangeArrowheads="1"/>
          </p:cNvSpPr>
          <p:nvPr/>
        </p:nvSpPr>
        <p:spPr bwMode="auto">
          <a:xfrm>
            <a:off x="3889377" y="7531102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35972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>
              <a:latin typeface="Wingdings 2" charset="0"/>
            </a:endParaRPr>
          </a:p>
        </p:txBody>
      </p:sp>
      <p:sp>
        <p:nvSpPr>
          <p:cNvPr id="1235975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35976" name="Text Box 8"/>
          <p:cNvSpPr txBox="1">
            <a:spLocks noChangeArrowheads="1"/>
          </p:cNvSpPr>
          <p:nvPr/>
        </p:nvSpPr>
        <p:spPr bwMode="auto">
          <a:xfrm>
            <a:off x="1420817" y="1677988"/>
            <a:ext cx="6365875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>
              <a:latin typeface="Wingdings 2" charset="0"/>
            </a:endParaRPr>
          </a:p>
        </p:txBody>
      </p:sp>
      <p:sp>
        <p:nvSpPr>
          <p:cNvPr id="1235977" name="Text Box 9"/>
          <p:cNvSpPr txBox="1">
            <a:spLocks noChangeArrowheads="1"/>
          </p:cNvSpPr>
          <p:nvPr/>
        </p:nvSpPr>
        <p:spPr bwMode="auto">
          <a:xfrm>
            <a:off x="1133478" y="1012825"/>
            <a:ext cx="7880351" cy="2605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i="1">
                <a:solidFill>
                  <a:srgbClr val="FFFF00"/>
                </a:solidFill>
                <a:latin typeface="Limon R1" charset="0"/>
              </a:rPr>
              <a:t>CMBUk </a:t>
            </a:r>
            <a:r>
              <a:rPr lang="en-US" sz="3200" i="1">
                <a:solidFill>
                  <a:srgbClr val="FFFF00"/>
                </a:solidFill>
              </a:rPr>
              <a:t>1: </a:t>
            </a:r>
            <a:r>
              <a:rPr lang="en-US" sz="5300" i="1" u="sng">
                <a:solidFill>
                  <a:srgbClr val="06FAF4"/>
                </a:solidFill>
                <a:latin typeface="Limon R1" charset="0"/>
              </a:rPr>
              <a:t>esckIþBitsMxan;TaMg</a:t>
            </a:r>
            <a:r>
              <a:rPr lang="en-US" sz="3200" i="1" u="sng">
                <a:solidFill>
                  <a:srgbClr val="08F2EE"/>
                </a:solidFill>
              </a:rPr>
              <a:t>6</a:t>
            </a:r>
            <a:r>
              <a:rPr lang="en-US" sz="5300" i="1">
                <a:solidFill>
                  <a:srgbClr val="FFFF00"/>
                </a:solidFill>
                <a:latin typeface="Limon R1" charset="0"/>
              </a:rPr>
              <a:t> BI</a:t>
            </a:r>
            <a:endParaRPr lang="en-US" sz="3200" i="1">
              <a:solidFill>
                <a:srgbClr val="FFFF00"/>
              </a:solidFill>
            </a:endParaRPr>
          </a:p>
        </p:txBody>
      </p:sp>
      <p:sp>
        <p:nvSpPr>
          <p:cNvPr id="1235978" name="Text Box 10"/>
          <p:cNvSpPr txBox="1">
            <a:spLocks noChangeArrowheads="1"/>
          </p:cNvSpPr>
          <p:nvPr/>
        </p:nvSpPr>
        <p:spPr bwMode="auto">
          <a:xfrm>
            <a:off x="4997451" y="1700216"/>
            <a:ext cx="3556000" cy="42099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RBHGm©as; eysU</a:t>
            </a:r>
            <a:r>
              <a:rPr lang="ja-JP" altLang="en-US" sz="6600" b="0" i="1">
                <a:solidFill>
                  <a:srgbClr val="FFFF00"/>
                </a:solidFill>
                <a:latin typeface="Arial"/>
              </a:rPr>
              <a:t>‘</a:t>
            </a: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vRKIsÞ</a:t>
            </a:r>
            <a:r>
              <a:rPr lang="en-US" sz="4300" i="1">
                <a:solidFill>
                  <a:srgbClr val="FFFF00"/>
                </a:solidFill>
              </a:rPr>
              <a:t>!</a:t>
            </a:r>
            <a:endParaRPr lang="en-US" sz="3600" i="1">
              <a:solidFill>
                <a:srgbClr val="FFFF00"/>
              </a:solidFill>
            </a:endParaRPr>
          </a:p>
        </p:txBody>
      </p:sp>
      <p:sp>
        <p:nvSpPr>
          <p:cNvPr id="1235979" name="Text Box 11"/>
          <p:cNvSpPr txBox="1">
            <a:spLocks noChangeArrowheads="1"/>
          </p:cNvSpPr>
          <p:nvPr/>
        </p:nvSpPr>
        <p:spPr bwMode="auto">
          <a:xfrm>
            <a:off x="1262066" y="1811337"/>
            <a:ext cx="4108451" cy="469824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5300">
                <a:solidFill>
                  <a:schemeClr val="accent1"/>
                </a:solidFill>
                <a:latin typeface="Limon S1" charset="0"/>
                <a:cs typeface="Times New Roman" charset="0"/>
              </a:rPr>
              <a:t>x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sz="2800">
                <a:solidFill>
                  <a:schemeClr val="accent1"/>
                </a:solidFill>
              </a:rPr>
              <a:t>1:</a:t>
            </a:r>
            <a:r>
              <a:rPr lang="en-US">
                <a:solidFill>
                  <a:srgbClr val="FFFF00"/>
                </a:solidFill>
              </a:rPr>
              <a:t>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munmanGVIenaH R)akd c,as;manmYyGgÁ                             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KWCaRTg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; ehIy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KWCaRBH</a:t>
            </a:r>
          </a:p>
        </p:txBody>
      </p:sp>
      <p:sp>
        <p:nvSpPr>
          <p:cNvPr id="1235995" name="Oval 27"/>
          <p:cNvSpPr>
            <a:spLocks noChangeArrowheads="1"/>
          </p:cNvSpPr>
          <p:nvPr/>
        </p:nvSpPr>
        <p:spPr bwMode="auto">
          <a:xfrm>
            <a:off x="3765553" y="946151"/>
            <a:ext cx="4494213" cy="862013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6004" name="Text Box 36"/>
          <p:cNvSpPr txBox="1">
            <a:spLocks noChangeArrowheads="1"/>
          </p:cNvSpPr>
          <p:nvPr/>
        </p:nvSpPr>
        <p:spPr bwMode="auto">
          <a:xfrm>
            <a:off x="9177117" y="731390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36006" name="AutoShape 38"/>
          <p:cNvSpPr>
            <a:spLocks noChangeArrowheads="1"/>
          </p:cNvSpPr>
          <p:nvPr/>
        </p:nvSpPr>
        <p:spPr bwMode="auto">
          <a:xfrm>
            <a:off x="5227642" y="4016376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35997" name="Text Box 29"/>
          <p:cNvSpPr txBox="1">
            <a:spLocks noChangeArrowheads="1"/>
          </p:cNvSpPr>
          <p:nvPr/>
        </p:nvSpPr>
        <p:spPr bwMode="auto">
          <a:xfrm>
            <a:off x="5194300" y="4141788"/>
            <a:ext cx="3298825" cy="6372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kaledImdMbUgeLIgman </a:t>
            </a:r>
            <a:r>
              <a:rPr lang="en-US" sz="4000" b="0">
                <a:solidFill>
                  <a:schemeClr val="bg1"/>
                </a:solidFill>
                <a:latin typeface="Limon R1" charset="0"/>
              </a:rPr>
              <a:t>RBHbnÞÚl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4000" b="0">
                <a:solidFill>
                  <a:schemeClr val="bg1"/>
                </a:solidFill>
                <a:latin typeface="Limon R1" charset="0"/>
              </a:rPr>
              <a:t>RBHbnÞÚl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 k¾Kg;enACamYynwg</a:t>
            </a:r>
            <a:r>
              <a:rPr lang="en-US" sz="4000" b="0">
                <a:solidFill>
                  <a:schemeClr val="bg1"/>
                </a:solidFill>
                <a:latin typeface="Limon R1" charset="0"/>
              </a:rPr>
              <a:t>RBH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 ehIy </a:t>
            </a:r>
            <a:r>
              <a:rPr lang="en-US" sz="4000" b="0">
                <a:solidFill>
                  <a:schemeClr val="bg1"/>
                </a:solidFill>
                <a:latin typeface="Limon R1" charset="0"/>
              </a:rPr>
              <a:t>RBHbnÞÚl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 enaHÉCa</a:t>
            </a:r>
            <a:r>
              <a:rPr lang="en-US" sz="4000" b="0">
                <a:solidFill>
                  <a:schemeClr val="bg1"/>
                </a:solidFill>
                <a:latin typeface="Limon R1" charset="0"/>
              </a:rPr>
              <a:t>RBH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. </a:t>
            </a:r>
            <a:r>
              <a:rPr lang="ja-JP" altLang="en-US" sz="2800">
                <a:solidFill>
                  <a:schemeClr val="bg1"/>
                </a:solidFill>
                <a:latin typeface="Arial"/>
              </a:rPr>
              <a:t>”</a:t>
            </a:r>
            <a:endParaRPr lang="en-US" sz="28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36008" name="Text Box 40"/>
          <p:cNvSpPr txBox="1">
            <a:spLocks noChangeArrowheads="1"/>
          </p:cNvSpPr>
          <p:nvPr/>
        </p:nvSpPr>
        <p:spPr bwMode="auto">
          <a:xfrm>
            <a:off x="9593041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36009" name="Text Box 41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1236010" name="Text Box 42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36011" name="Text Box 43"/>
          <p:cNvSpPr txBox="1">
            <a:spLocks noChangeArrowheads="1"/>
          </p:cNvSpPr>
          <p:nvPr/>
        </p:nvSpPr>
        <p:spPr bwMode="auto">
          <a:xfrm rot="5284">
            <a:off x="1122363" y="-1230090"/>
            <a:ext cx="8072437" cy="318090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EA18"/>
                </a:solidFill>
                <a:latin typeface="Limon S1" charset="0"/>
              </a:rPr>
              <a:t>y:Uhan³ srubesckIþsegçbsar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235983" name="Text Box 15"/>
          <p:cNvSpPr txBox="1">
            <a:spLocks noChangeArrowheads="1"/>
          </p:cNvSpPr>
          <p:nvPr/>
        </p:nvSpPr>
        <p:spPr bwMode="auto">
          <a:xfrm>
            <a:off x="725491" y="0"/>
            <a:ext cx="3963988" cy="1210110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32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#22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5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9" grpId="0" autoUpdateAnimBg="0"/>
      <p:bldP spid="1235995" grpId="0" animBg="1"/>
      <p:bldP spid="1235997" grpId="0" autoUpdateAnimBg="0"/>
      <p:bldP spid="123598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02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80003" name="Rectangle 3"/>
          <p:cNvSpPr>
            <a:spLocks noChangeArrowheads="1"/>
          </p:cNvSpPr>
          <p:nvPr/>
        </p:nvSpPr>
        <p:spPr bwMode="auto">
          <a:xfrm>
            <a:off x="3889377" y="7531102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80004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>
              <a:latin typeface="Wingdings 2" charset="0"/>
            </a:endParaRPr>
          </a:p>
        </p:txBody>
      </p:sp>
      <p:sp>
        <p:nvSpPr>
          <p:cNvPr id="1280007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80008" name="Text Box 8"/>
          <p:cNvSpPr txBox="1">
            <a:spLocks noChangeArrowheads="1"/>
          </p:cNvSpPr>
          <p:nvPr/>
        </p:nvSpPr>
        <p:spPr bwMode="auto">
          <a:xfrm>
            <a:off x="1420817" y="1677988"/>
            <a:ext cx="6365875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>
              <a:latin typeface="Wingdings 2" charset="0"/>
            </a:endParaRPr>
          </a:p>
        </p:txBody>
      </p:sp>
      <p:sp>
        <p:nvSpPr>
          <p:cNvPr id="1280009" name="Text Box 9"/>
          <p:cNvSpPr txBox="1">
            <a:spLocks noChangeArrowheads="1"/>
          </p:cNvSpPr>
          <p:nvPr/>
        </p:nvSpPr>
        <p:spPr bwMode="auto">
          <a:xfrm>
            <a:off x="1133478" y="1012825"/>
            <a:ext cx="7880351" cy="2605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i="1">
                <a:solidFill>
                  <a:srgbClr val="FFFF00"/>
                </a:solidFill>
                <a:latin typeface="Limon R1" charset="0"/>
              </a:rPr>
              <a:t>CMBUk </a:t>
            </a:r>
            <a:r>
              <a:rPr lang="en-US" sz="3200" i="1">
                <a:solidFill>
                  <a:srgbClr val="FFFF00"/>
                </a:solidFill>
              </a:rPr>
              <a:t>1: </a:t>
            </a:r>
            <a:r>
              <a:rPr lang="en-US" sz="5300" i="1" u="sng">
                <a:solidFill>
                  <a:srgbClr val="06FAF4"/>
                </a:solidFill>
                <a:latin typeface="Limon R1" charset="0"/>
              </a:rPr>
              <a:t>esckIþBitsMxan;TaMg</a:t>
            </a:r>
            <a:r>
              <a:rPr lang="en-US" sz="3200" i="1" u="sng">
                <a:solidFill>
                  <a:srgbClr val="08F2EE"/>
                </a:solidFill>
              </a:rPr>
              <a:t>6</a:t>
            </a:r>
            <a:r>
              <a:rPr lang="en-US" sz="5300" i="1">
                <a:solidFill>
                  <a:srgbClr val="FFFF00"/>
                </a:solidFill>
                <a:latin typeface="Limon R1" charset="0"/>
              </a:rPr>
              <a:t> BI</a:t>
            </a:r>
          </a:p>
        </p:txBody>
      </p:sp>
      <p:sp>
        <p:nvSpPr>
          <p:cNvPr id="1280010" name="Text Box 10"/>
          <p:cNvSpPr txBox="1">
            <a:spLocks noChangeArrowheads="1"/>
          </p:cNvSpPr>
          <p:nvPr/>
        </p:nvSpPr>
        <p:spPr bwMode="auto">
          <a:xfrm>
            <a:off x="4997451" y="1700216"/>
            <a:ext cx="3556000" cy="42099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RBHGm©as; eysU</a:t>
            </a:r>
            <a:r>
              <a:rPr lang="ja-JP" altLang="en-US" sz="6600" b="0" i="1">
                <a:solidFill>
                  <a:srgbClr val="FFFF00"/>
                </a:solidFill>
                <a:latin typeface="Arial"/>
              </a:rPr>
              <a:t>‘</a:t>
            </a: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vRKIsÞ</a:t>
            </a:r>
            <a:r>
              <a:rPr lang="en-US" sz="4300" i="1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280011" name="Text Box 11"/>
          <p:cNvSpPr txBox="1">
            <a:spLocks noChangeArrowheads="1"/>
          </p:cNvSpPr>
          <p:nvPr/>
        </p:nvSpPr>
        <p:spPr bwMode="auto">
          <a:xfrm>
            <a:off x="1246190" y="1506540"/>
            <a:ext cx="4108451" cy="469824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>
                <a:solidFill>
                  <a:schemeClr val="accent1"/>
                </a:solidFill>
                <a:latin typeface="Limon S1" charset="0"/>
                <a:cs typeface="Times New Roman" charset="0"/>
              </a:rPr>
              <a:t>x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sz="2800">
                <a:solidFill>
                  <a:schemeClr val="accent1"/>
                </a:solidFill>
              </a:rPr>
              <a:t>1:</a:t>
            </a:r>
            <a:r>
              <a:rPr lang="en-US">
                <a:solidFill>
                  <a:srgbClr val="FFFF00"/>
                </a:solidFill>
              </a:rPr>
              <a:t>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munmanGVIenaH R)akd c,as;manmYyGgÁ                             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KWCaRTg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; ehIy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KWCaRBH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80012" name="Text Box 12"/>
          <p:cNvSpPr txBox="1">
            <a:spLocks noChangeArrowheads="1"/>
          </p:cNvSpPr>
          <p:nvPr/>
        </p:nvSpPr>
        <p:spPr bwMode="auto">
          <a:xfrm>
            <a:off x="1069975" y="4391025"/>
            <a:ext cx="4124325" cy="297161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>
                <a:solidFill>
                  <a:schemeClr val="accent1"/>
                </a:solidFill>
                <a:latin typeface="Limon S1" charset="0"/>
                <a:cs typeface="Times New Roman" charset="0"/>
              </a:rPr>
              <a:t>x </a:t>
            </a:r>
            <a:r>
              <a:rPr lang="en-US" sz="2800">
                <a:solidFill>
                  <a:schemeClr val="accent1"/>
                </a:solidFill>
              </a:rPr>
              <a:t>2:</a:t>
            </a:r>
            <a:r>
              <a:rPr lang="en-US">
                <a:solidFill>
                  <a:srgbClr val="FFFF00"/>
                </a:solidFill>
              </a:rPr>
              <a:t>                  </a:t>
            </a:r>
            <a:r>
              <a:rPr lang="en-US" sz="4300">
                <a:solidFill>
                  <a:srgbClr val="FFFF00"/>
                </a:solidFill>
                <a:latin typeface="Limon S1" charset="0"/>
                <a:cs typeface="Times New Roman" charset="0"/>
              </a:rPr>
              <a:t>EdlmanenACamYyKñaCarhUt</a:t>
            </a:r>
            <a:endParaRPr lang="en-US" sz="4000" b="0">
              <a:solidFill>
                <a:srgbClr val="0066FF"/>
              </a:solidFill>
              <a:latin typeface="Limon R1" charset="0"/>
            </a:endParaRPr>
          </a:p>
        </p:txBody>
      </p:sp>
      <p:sp>
        <p:nvSpPr>
          <p:cNvPr id="1280032" name="Text Box 32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80033" name="Text Box 33"/>
          <p:cNvSpPr txBox="1">
            <a:spLocks noChangeArrowheads="1"/>
          </p:cNvSpPr>
          <p:nvPr/>
        </p:nvSpPr>
        <p:spPr bwMode="auto">
          <a:xfrm>
            <a:off x="9177117" y="731390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0034" name="AutoShape 34"/>
          <p:cNvSpPr>
            <a:spLocks noChangeArrowheads="1"/>
          </p:cNvSpPr>
          <p:nvPr/>
        </p:nvSpPr>
        <p:spPr bwMode="auto">
          <a:xfrm>
            <a:off x="5227642" y="4016376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80029" name="Text Box 29"/>
          <p:cNvSpPr txBox="1">
            <a:spLocks noChangeArrowheads="1"/>
          </p:cNvSpPr>
          <p:nvPr/>
        </p:nvSpPr>
        <p:spPr bwMode="auto">
          <a:xfrm>
            <a:off x="5395916" y="4260853"/>
            <a:ext cx="2892425" cy="511682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5300" b="0">
                <a:solidFill>
                  <a:schemeClr val="bg1"/>
                </a:solidFill>
                <a:latin typeface="Limon R1" charset="0"/>
                <a:cs typeface="Times New Roman" charset="0"/>
              </a:rPr>
              <a:t>RTg;</a:t>
            </a:r>
            <a:r>
              <a:rPr lang="en-US" sz="5300">
                <a:solidFill>
                  <a:schemeClr val="bg1"/>
                </a:solidFill>
                <a:latin typeface="Limon S1" charset="0"/>
                <a:cs typeface="Times New Roman" charset="0"/>
              </a:rPr>
              <a:t>Kg;enACamYynwgR</a:t>
            </a:r>
            <a:r>
              <a:rPr lang="en-US" sz="5300" b="0">
                <a:solidFill>
                  <a:schemeClr val="bg1"/>
                </a:solidFill>
                <a:latin typeface="Limon R1" charset="0"/>
                <a:cs typeface="Times New Roman" charset="0"/>
              </a:rPr>
              <a:t>BH</a:t>
            </a:r>
            <a:r>
              <a:rPr lang="en-US" sz="5300">
                <a:solidFill>
                  <a:schemeClr val="bg1"/>
                </a:solidFill>
                <a:latin typeface="Limon S1" charset="0"/>
                <a:cs typeface="Times New Roman" charset="0"/>
              </a:rPr>
              <a:t> taMgBIedImmk.</a:t>
            </a:r>
            <a:r>
              <a:rPr lang="en-US" sz="36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”</a:t>
            </a:r>
            <a:endParaRPr lang="en-US" sz="36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80035" name="Text Box 35"/>
          <p:cNvSpPr txBox="1">
            <a:spLocks noChangeArrowheads="1"/>
          </p:cNvSpPr>
          <p:nvPr/>
        </p:nvSpPr>
        <p:spPr bwMode="auto">
          <a:xfrm>
            <a:off x="9545415" y="7018634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0036" name="Text Box 36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1280037" name="Text Box 37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0038" name="Text Box 38"/>
          <p:cNvSpPr txBox="1">
            <a:spLocks noChangeArrowheads="1"/>
          </p:cNvSpPr>
          <p:nvPr/>
        </p:nvSpPr>
        <p:spPr bwMode="auto">
          <a:xfrm rot="5284">
            <a:off x="1123950" y="-1165002"/>
            <a:ext cx="8072438" cy="318090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EA18"/>
                </a:solidFill>
                <a:latin typeface="Limon S1" charset="0"/>
              </a:rPr>
              <a:t>y:Uhan³ srubesckIþsegçbsar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026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81027" name="Rectangle 3"/>
          <p:cNvSpPr>
            <a:spLocks noChangeArrowheads="1"/>
          </p:cNvSpPr>
          <p:nvPr/>
        </p:nvSpPr>
        <p:spPr bwMode="auto">
          <a:xfrm>
            <a:off x="3889377" y="7531102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81028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>
              <a:latin typeface="Wingdings 2" charset="0"/>
            </a:endParaRPr>
          </a:p>
        </p:txBody>
      </p:sp>
      <p:sp>
        <p:nvSpPr>
          <p:cNvPr id="1281031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81032" name="Text Box 8"/>
          <p:cNvSpPr txBox="1">
            <a:spLocks noChangeArrowheads="1"/>
          </p:cNvSpPr>
          <p:nvPr/>
        </p:nvSpPr>
        <p:spPr bwMode="auto">
          <a:xfrm>
            <a:off x="1420817" y="1677988"/>
            <a:ext cx="6365875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>
              <a:latin typeface="Wingdings 2" charset="0"/>
            </a:endParaRPr>
          </a:p>
        </p:txBody>
      </p:sp>
      <p:sp>
        <p:nvSpPr>
          <p:cNvPr id="1281033" name="Text Box 9"/>
          <p:cNvSpPr txBox="1">
            <a:spLocks noChangeArrowheads="1"/>
          </p:cNvSpPr>
          <p:nvPr/>
        </p:nvSpPr>
        <p:spPr bwMode="auto">
          <a:xfrm>
            <a:off x="1133478" y="1012825"/>
            <a:ext cx="7880351" cy="2605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i="1">
                <a:solidFill>
                  <a:srgbClr val="FFFF00"/>
                </a:solidFill>
                <a:latin typeface="Limon R1" charset="0"/>
              </a:rPr>
              <a:t>CMBUk </a:t>
            </a:r>
            <a:r>
              <a:rPr lang="en-US" sz="3200" i="1">
                <a:solidFill>
                  <a:srgbClr val="FFFF00"/>
                </a:solidFill>
              </a:rPr>
              <a:t>1: </a:t>
            </a:r>
            <a:r>
              <a:rPr lang="en-US" sz="5300" i="1" u="sng">
                <a:solidFill>
                  <a:srgbClr val="06FAF4"/>
                </a:solidFill>
                <a:latin typeface="Limon R1" charset="0"/>
              </a:rPr>
              <a:t>esckIþBitsMxan;TaMg</a:t>
            </a:r>
            <a:r>
              <a:rPr lang="en-US" sz="3200" i="1" u="sng">
                <a:solidFill>
                  <a:srgbClr val="08F2EE"/>
                </a:solidFill>
              </a:rPr>
              <a:t>6</a:t>
            </a:r>
            <a:r>
              <a:rPr lang="en-US" sz="5300" i="1">
                <a:solidFill>
                  <a:srgbClr val="FFFF00"/>
                </a:solidFill>
                <a:latin typeface="Limon R1" charset="0"/>
              </a:rPr>
              <a:t> BI</a:t>
            </a:r>
          </a:p>
        </p:txBody>
      </p:sp>
      <p:sp>
        <p:nvSpPr>
          <p:cNvPr id="1281034" name="Text Box 10"/>
          <p:cNvSpPr txBox="1">
            <a:spLocks noChangeArrowheads="1"/>
          </p:cNvSpPr>
          <p:nvPr/>
        </p:nvSpPr>
        <p:spPr bwMode="auto">
          <a:xfrm>
            <a:off x="4997451" y="1700216"/>
            <a:ext cx="3556000" cy="42099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RBHGm©as; eysU</a:t>
            </a:r>
            <a:r>
              <a:rPr lang="ja-JP" altLang="en-US" sz="6600" b="0" i="1">
                <a:solidFill>
                  <a:srgbClr val="FFFF00"/>
                </a:solidFill>
                <a:latin typeface="Arial"/>
              </a:rPr>
              <a:t>‘</a:t>
            </a: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vRKIsÞ</a:t>
            </a:r>
            <a:r>
              <a:rPr lang="en-US" sz="4300" i="1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281035" name="Text Box 11"/>
          <p:cNvSpPr txBox="1">
            <a:spLocks noChangeArrowheads="1"/>
          </p:cNvSpPr>
          <p:nvPr/>
        </p:nvSpPr>
        <p:spPr bwMode="auto">
          <a:xfrm>
            <a:off x="1246190" y="1279528"/>
            <a:ext cx="4108451" cy="454127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</a:t>
            </a:r>
            <a:r>
              <a:rPr lang="en-US" sz="1600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1:</a:t>
            </a:r>
            <a:r>
              <a:rPr lang="en-US">
                <a:solidFill>
                  <a:srgbClr val="FFFF00"/>
                </a:solidFill>
              </a:rPr>
              <a:t>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munmanGVIenaH R)akd c,as;manmYyGgÁ                             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KWCaRTg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; ehIy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KWCaRBH</a:t>
            </a:r>
          </a:p>
        </p:txBody>
      </p:sp>
      <p:sp>
        <p:nvSpPr>
          <p:cNvPr id="1281036" name="Text Box 12"/>
          <p:cNvSpPr txBox="1">
            <a:spLocks noChangeArrowheads="1"/>
          </p:cNvSpPr>
          <p:nvPr/>
        </p:nvSpPr>
        <p:spPr bwMode="auto">
          <a:xfrm>
            <a:off x="1100141" y="3736975"/>
            <a:ext cx="4505325" cy="202982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 </a:t>
            </a:r>
            <a:r>
              <a:rPr lang="en-US">
                <a:solidFill>
                  <a:schemeClr val="accent1"/>
                </a:solidFill>
              </a:rPr>
              <a:t>2:</a:t>
            </a:r>
            <a:r>
              <a:rPr lang="en-US" sz="1800">
                <a:solidFill>
                  <a:srgbClr val="FFFF00"/>
                </a:solidFill>
              </a:rPr>
              <a:t>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EdlmanenACamYyKñaCarhUt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281037" name="Text Box 13"/>
          <p:cNvSpPr txBox="1">
            <a:spLocks noChangeArrowheads="1"/>
          </p:cNvSpPr>
          <p:nvPr/>
        </p:nvSpPr>
        <p:spPr bwMode="auto">
          <a:xfrm>
            <a:off x="827091" y="5113341"/>
            <a:ext cx="4943475" cy="2657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 </a:t>
            </a:r>
            <a:r>
              <a:rPr lang="en-US">
                <a:solidFill>
                  <a:schemeClr val="accent1"/>
                </a:solidFill>
              </a:rPr>
              <a:t>3:</a:t>
            </a:r>
            <a:r>
              <a:rPr lang="en-US" sz="1800">
                <a:solidFill>
                  <a:srgbClr val="FFFF00"/>
                </a:solidFill>
              </a:rPr>
              <a:t>                   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CaGaTikr</a:t>
            </a: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énsaklelakTaMgmUl</a:t>
            </a:r>
          </a:p>
        </p:txBody>
      </p:sp>
      <p:sp>
        <p:nvSpPr>
          <p:cNvPr id="1281056" name="Text Box 32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81057" name="Text Box 33"/>
          <p:cNvSpPr txBox="1">
            <a:spLocks noChangeArrowheads="1"/>
          </p:cNvSpPr>
          <p:nvPr/>
        </p:nvSpPr>
        <p:spPr bwMode="auto">
          <a:xfrm>
            <a:off x="9177117" y="731390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1059" name="AutoShape 35"/>
          <p:cNvSpPr>
            <a:spLocks noChangeArrowheads="1"/>
          </p:cNvSpPr>
          <p:nvPr/>
        </p:nvSpPr>
        <p:spPr bwMode="auto">
          <a:xfrm>
            <a:off x="5227642" y="4016376"/>
            <a:ext cx="3303587" cy="31067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81060" name="Text Box 36"/>
          <p:cNvSpPr txBox="1">
            <a:spLocks noChangeArrowheads="1"/>
          </p:cNvSpPr>
          <p:nvPr/>
        </p:nvSpPr>
        <p:spPr bwMode="auto">
          <a:xfrm>
            <a:off x="5097466" y="3835403"/>
            <a:ext cx="3595687" cy="893632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RKb;rbs;TaMgGs;)anekItmk edaysarR</a:t>
            </a:r>
            <a:r>
              <a:rPr lang="en-US" sz="4000" b="0">
                <a:solidFill>
                  <a:schemeClr val="bg1"/>
                </a:solidFill>
                <a:latin typeface="Limon R1" charset="0"/>
                <a:cs typeface="Times New Roman" charset="0"/>
              </a:rPr>
              <a:t>Tg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; ehIykñúgbNþa rbs;Edl)anbegIátmkTaMgb:unµan enaHKµan GVINamYyekItmk eRkABI</a:t>
            </a:r>
            <a:r>
              <a:rPr lang="en-US" sz="4000" b="0">
                <a:solidFill>
                  <a:schemeClr val="bg1"/>
                </a:solidFill>
                <a:latin typeface="Limon R1" charset="0"/>
                <a:cs typeface="Times New Roman" charset="0"/>
              </a:rPr>
              <a:t>RTg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;eLIy.</a:t>
            </a: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 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”</a:t>
            </a:r>
            <a:endParaRPr lang="en-US" sz="28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81061" name="Text Box 37"/>
          <p:cNvSpPr txBox="1">
            <a:spLocks noChangeArrowheads="1"/>
          </p:cNvSpPr>
          <p:nvPr/>
        </p:nvSpPr>
        <p:spPr bwMode="auto">
          <a:xfrm>
            <a:off x="9446992" y="688845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1062" name="Text Box 38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1281063" name="Text Box 39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1064" name="Text Box 40"/>
          <p:cNvSpPr txBox="1">
            <a:spLocks noChangeArrowheads="1"/>
          </p:cNvSpPr>
          <p:nvPr/>
        </p:nvSpPr>
        <p:spPr bwMode="auto">
          <a:xfrm rot="5284">
            <a:off x="1123950" y="-793378"/>
            <a:ext cx="8072438" cy="215190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EA18"/>
                </a:solidFill>
                <a:latin typeface="Limon S1" charset="0"/>
              </a:rPr>
              <a:t>y:Uhan³ srubesckIþsar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050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282051" name="Rectangle 3"/>
          <p:cNvSpPr>
            <a:spLocks noChangeArrowheads="1"/>
          </p:cNvSpPr>
          <p:nvPr/>
        </p:nvSpPr>
        <p:spPr bwMode="auto">
          <a:xfrm>
            <a:off x="3889377" y="7531102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>
              <a:latin typeface="Wingdings 2" charset="0"/>
            </a:endParaRPr>
          </a:p>
        </p:txBody>
      </p:sp>
      <p:sp>
        <p:nvSpPr>
          <p:cNvPr id="1282055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82056" name="Text Box 8"/>
          <p:cNvSpPr txBox="1">
            <a:spLocks noChangeArrowheads="1"/>
          </p:cNvSpPr>
          <p:nvPr/>
        </p:nvSpPr>
        <p:spPr bwMode="auto">
          <a:xfrm>
            <a:off x="1420817" y="1677988"/>
            <a:ext cx="6365875" cy="2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>
              <a:latin typeface="Wingdings 2" charset="0"/>
            </a:endParaRPr>
          </a:p>
        </p:txBody>
      </p:sp>
      <p:sp>
        <p:nvSpPr>
          <p:cNvPr id="1282057" name="Text Box 9"/>
          <p:cNvSpPr txBox="1">
            <a:spLocks noChangeArrowheads="1"/>
          </p:cNvSpPr>
          <p:nvPr/>
        </p:nvSpPr>
        <p:spPr bwMode="auto">
          <a:xfrm>
            <a:off x="1133478" y="1012825"/>
            <a:ext cx="7880351" cy="2605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i="1">
                <a:solidFill>
                  <a:srgbClr val="FFFF00"/>
                </a:solidFill>
                <a:latin typeface="Limon R1" charset="0"/>
              </a:rPr>
              <a:t>CMBUk </a:t>
            </a:r>
            <a:r>
              <a:rPr lang="en-US" sz="3200" i="1">
                <a:solidFill>
                  <a:srgbClr val="FFFF00"/>
                </a:solidFill>
              </a:rPr>
              <a:t>1: </a:t>
            </a:r>
            <a:r>
              <a:rPr lang="en-US" sz="5300" i="1" u="sng">
                <a:solidFill>
                  <a:srgbClr val="06FAF4"/>
                </a:solidFill>
                <a:latin typeface="Limon R1" charset="0"/>
              </a:rPr>
              <a:t>esckIþBitsMxan;TaMg</a:t>
            </a:r>
            <a:r>
              <a:rPr lang="en-US" sz="3200" i="1" u="sng">
                <a:solidFill>
                  <a:srgbClr val="08F2EE"/>
                </a:solidFill>
              </a:rPr>
              <a:t>6</a:t>
            </a:r>
            <a:r>
              <a:rPr lang="en-US" sz="5300" i="1">
                <a:solidFill>
                  <a:srgbClr val="FFFF00"/>
                </a:solidFill>
                <a:latin typeface="Limon R1" charset="0"/>
              </a:rPr>
              <a:t> BI</a:t>
            </a:r>
          </a:p>
        </p:txBody>
      </p:sp>
      <p:sp>
        <p:nvSpPr>
          <p:cNvPr id="1282058" name="Text Box 10"/>
          <p:cNvSpPr txBox="1">
            <a:spLocks noChangeArrowheads="1"/>
          </p:cNvSpPr>
          <p:nvPr/>
        </p:nvSpPr>
        <p:spPr bwMode="auto">
          <a:xfrm>
            <a:off x="4997451" y="1700216"/>
            <a:ext cx="3556000" cy="42099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RBHGm©as; eysU</a:t>
            </a:r>
            <a:r>
              <a:rPr lang="ja-JP" altLang="en-US" sz="6600" b="0" i="1">
                <a:solidFill>
                  <a:srgbClr val="FFFF00"/>
                </a:solidFill>
                <a:latin typeface="Arial"/>
              </a:rPr>
              <a:t>‘</a:t>
            </a:r>
            <a:r>
              <a:rPr lang="en-US" sz="6600" b="0" i="1">
                <a:solidFill>
                  <a:srgbClr val="FFFF00"/>
                </a:solidFill>
                <a:latin typeface="Limon R1" charset="0"/>
              </a:rPr>
              <a:t>vRKIsÞ</a:t>
            </a:r>
            <a:r>
              <a:rPr lang="en-US" sz="4300" i="1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282059" name="Text Box 11"/>
          <p:cNvSpPr txBox="1">
            <a:spLocks noChangeArrowheads="1"/>
          </p:cNvSpPr>
          <p:nvPr/>
        </p:nvSpPr>
        <p:spPr bwMode="auto">
          <a:xfrm>
            <a:off x="1246190" y="1525591"/>
            <a:ext cx="4108451" cy="4541279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</a:t>
            </a:r>
            <a:r>
              <a:rPr lang="en-US" sz="1600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1:</a:t>
            </a:r>
            <a:r>
              <a:rPr lang="en-US">
                <a:solidFill>
                  <a:srgbClr val="FFFF00"/>
                </a:solidFill>
              </a:rPr>
              <a:t> 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munmanGVIenaH R)akd c,as;manmYyGgÁ                             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KWCaRTg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; ehIy </a:t>
            </a:r>
            <a:r>
              <a:rPr lang="en-US" sz="4000" b="0">
                <a:solidFill>
                  <a:srgbClr val="FFFF00"/>
                </a:solidFill>
                <a:latin typeface="Limon R1" charset="0"/>
              </a:rPr>
              <a:t>KWCaRBH</a:t>
            </a:r>
          </a:p>
        </p:txBody>
      </p:sp>
      <p:sp>
        <p:nvSpPr>
          <p:cNvPr id="1282060" name="Text Box 12"/>
          <p:cNvSpPr txBox="1">
            <a:spLocks noChangeArrowheads="1"/>
          </p:cNvSpPr>
          <p:nvPr/>
        </p:nvSpPr>
        <p:spPr bwMode="auto">
          <a:xfrm>
            <a:off x="1069978" y="3787777"/>
            <a:ext cx="4505325" cy="202982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 </a:t>
            </a:r>
            <a:r>
              <a:rPr lang="en-US">
                <a:solidFill>
                  <a:schemeClr val="accent1"/>
                </a:solidFill>
              </a:rPr>
              <a:t>2:</a:t>
            </a:r>
            <a:r>
              <a:rPr lang="en-US">
                <a:solidFill>
                  <a:srgbClr val="FFFF00"/>
                </a:solidFill>
              </a:rPr>
              <a:t>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EdlmanenACamYyKñaCarhUt</a:t>
            </a:r>
          </a:p>
        </p:txBody>
      </p:sp>
      <p:sp>
        <p:nvSpPr>
          <p:cNvPr id="1282061" name="Text Box 13"/>
          <p:cNvSpPr txBox="1">
            <a:spLocks noChangeArrowheads="1"/>
          </p:cNvSpPr>
          <p:nvPr/>
        </p:nvSpPr>
        <p:spPr bwMode="auto">
          <a:xfrm>
            <a:off x="827091" y="4859338"/>
            <a:ext cx="4943475" cy="202982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 </a:t>
            </a:r>
            <a:r>
              <a:rPr lang="en-US">
                <a:solidFill>
                  <a:schemeClr val="accent1"/>
                </a:solidFill>
              </a:rPr>
              <a:t>3:</a:t>
            </a:r>
            <a:r>
              <a:rPr lang="en-US" sz="1800">
                <a:solidFill>
                  <a:srgbClr val="FFFF00"/>
                </a:solidFill>
              </a:rPr>
              <a:t>                   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CaGaTikr</a:t>
            </a: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én saklelakTaMgmUl</a:t>
            </a: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 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1220789" y="5905500"/>
            <a:ext cx="4187825" cy="265768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chemeClr val="accent1"/>
                </a:solidFill>
                <a:latin typeface="Limon S1" charset="0"/>
                <a:cs typeface="Times New Roman" charset="0"/>
              </a:rPr>
              <a:t>x </a:t>
            </a:r>
            <a:r>
              <a:rPr lang="en-US">
                <a:solidFill>
                  <a:schemeClr val="accent1"/>
                </a:solidFill>
              </a:rPr>
              <a:t>4,5,9:</a:t>
            </a: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                                  </a:t>
            </a:r>
            <a:r>
              <a:rPr lang="en-US" sz="4000">
                <a:solidFill>
                  <a:srgbClr val="FFFF00"/>
                </a:solidFill>
                <a:latin typeface="Limon S1" charset="0"/>
                <a:cs typeface="Times New Roman" charset="0"/>
              </a:rPr>
              <a:t>RbPB én TaMgGs; BnWø nigCIvit</a:t>
            </a:r>
          </a:p>
        </p:txBody>
      </p:sp>
      <p:sp>
        <p:nvSpPr>
          <p:cNvPr id="1282080" name="Text Box 32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82081" name="Text Box 33"/>
          <p:cNvSpPr txBox="1">
            <a:spLocks noChangeArrowheads="1"/>
          </p:cNvSpPr>
          <p:nvPr/>
        </p:nvSpPr>
        <p:spPr bwMode="auto">
          <a:xfrm>
            <a:off x="9177117" y="731390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2082" name="AutoShape 34"/>
          <p:cNvSpPr>
            <a:spLocks noChangeArrowheads="1"/>
          </p:cNvSpPr>
          <p:nvPr/>
        </p:nvSpPr>
        <p:spPr bwMode="auto">
          <a:xfrm>
            <a:off x="5227642" y="4016376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chemeClr val="hlink"/>
              </a:solidFill>
              <a:latin typeface="Engravers MT" charset="0"/>
            </a:endParaRPr>
          </a:p>
        </p:txBody>
      </p:sp>
      <p:sp>
        <p:nvSpPr>
          <p:cNvPr id="1282083" name="Text Box 35"/>
          <p:cNvSpPr txBox="1">
            <a:spLocks noChangeArrowheads="1"/>
          </p:cNvSpPr>
          <p:nvPr/>
        </p:nvSpPr>
        <p:spPr bwMode="auto">
          <a:xfrm>
            <a:off x="9358092" y="700910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82084" name="Text Box 36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1282085" name="Text Box 37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82086" name="Text Box 38"/>
          <p:cNvSpPr txBox="1">
            <a:spLocks noChangeArrowheads="1"/>
          </p:cNvSpPr>
          <p:nvPr/>
        </p:nvSpPr>
        <p:spPr bwMode="auto">
          <a:xfrm rot="5284">
            <a:off x="1093791" y="-526675"/>
            <a:ext cx="8072437" cy="215190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EA18"/>
                </a:solidFill>
                <a:latin typeface="Limon S1" charset="0"/>
              </a:rPr>
              <a:t>y:Uhan³ srubesckIþsar</a:t>
            </a:r>
          </a:p>
        </p:txBody>
      </p:sp>
      <p:sp>
        <p:nvSpPr>
          <p:cNvPr id="1282087" name="Text Box 39"/>
          <p:cNvSpPr txBox="1">
            <a:spLocks noChangeArrowheads="1"/>
          </p:cNvSpPr>
          <p:nvPr/>
        </p:nvSpPr>
        <p:spPr bwMode="auto">
          <a:xfrm>
            <a:off x="5099050" y="3867151"/>
            <a:ext cx="3595688" cy="874448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200">
                <a:solidFill>
                  <a:schemeClr val="bg1"/>
                </a:solidFill>
                <a:latin typeface="Limon S1" charset="0"/>
                <a:cs typeface="Times New Roman" charset="0"/>
              </a:rPr>
              <a:t>enAkñúgRTg;manCIvit ehIy CIvitenaH CaBnWø énmnusSelak BnWøenaHk¾PWømk kñúgesckIþggwt Et esckIþggwtminyl; dl;BnWø;eT&gt;&gt;&gt;&gt; ÉBnøWd¾Bít enaHKWCaBnWøEdl bMPWø dl;mnusSelakTaMgGs; EdlekItmk kñúgelakiy.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Arial"/>
              </a:rPr>
              <a:t>”</a:t>
            </a:r>
            <a:endParaRPr lang="en-US" sz="2800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2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8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02" name="Picture 1026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3527"/>
            <a:ext cx="9240838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382403" name="Rectangle 1027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382404" name="Rectangle 1028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2405" name="AutoShape 1029"/>
          <p:cNvSpPr>
            <a:spLocks noChangeArrowheads="1"/>
          </p:cNvSpPr>
          <p:nvPr/>
        </p:nvSpPr>
        <p:spPr bwMode="auto">
          <a:xfrm>
            <a:off x="5213350" y="1057278"/>
            <a:ext cx="3303588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2406" name="AutoShape 1030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2407" name="AutoShape 1031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sp>
        <p:nvSpPr>
          <p:cNvPr id="1382408" name="AutoShape 1032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2409" name="Rectangle 1033"/>
          <p:cNvSpPr>
            <a:spLocks noChangeArrowheads="1"/>
          </p:cNvSpPr>
          <p:nvPr/>
        </p:nvSpPr>
        <p:spPr bwMode="auto">
          <a:xfrm>
            <a:off x="5295903" y="107156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Helvetica" charset="0"/>
              </a:rPr>
              <a:t>2</a:t>
            </a:r>
          </a:p>
        </p:txBody>
      </p:sp>
      <p:sp>
        <p:nvSpPr>
          <p:cNvPr id="1382410" name="Rectangle 1034"/>
          <p:cNvSpPr>
            <a:spLocks noChangeArrowheads="1"/>
          </p:cNvSpPr>
          <p:nvPr/>
        </p:nvSpPr>
        <p:spPr bwMode="auto">
          <a:xfrm>
            <a:off x="1570041" y="4124325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Helvetica" charset="0"/>
              </a:rPr>
              <a:t>3</a:t>
            </a:r>
          </a:p>
        </p:txBody>
      </p:sp>
      <p:sp>
        <p:nvSpPr>
          <p:cNvPr id="1382411" name="Rectangle 1035"/>
          <p:cNvSpPr>
            <a:spLocks noChangeArrowheads="1"/>
          </p:cNvSpPr>
          <p:nvPr/>
        </p:nvSpPr>
        <p:spPr bwMode="auto">
          <a:xfrm>
            <a:off x="5346703" y="4106864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Helvetica" charset="0"/>
              </a:rPr>
              <a:t>4</a:t>
            </a:r>
          </a:p>
        </p:txBody>
      </p:sp>
      <p:sp>
        <p:nvSpPr>
          <p:cNvPr id="1382412" name="Rectangle 1036"/>
          <p:cNvSpPr>
            <a:spLocks noChangeArrowheads="1"/>
          </p:cNvSpPr>
          <p:nvPr/>
        </p:nvSpPr>
        <p:spPr bwMode="auto">
          <a:xfrm>
            <a:off x="1584328" y="1090613"/>
            <a:ext cx="454025" cy="7191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Helvetica" charset="0"/>
              </a:rPr>
              <a:t>1</a:t>
            </a:r>
          </a:p>
        </p:txBody>
      </p:sp>
      <p:sp>
        <p:nvSpPr>
          <p:cNvPr id="1382413" name="Rectangle 1037"/>
          <p:cNvSpPr>
            <a:spLocks noChangeArrowheads="1"/>
          </p:cNvSpPr>
          <p:nvPr/>
        </p:nvSpPr>
        <p:spPr bwMode="auto">
          <a:xfrm>
            <a:off x="1817691" y="24288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382414" name="Rectangle 1038"/>
          <p:cNvSpPr>
            <a:spLocks noChangeArrowheads="1"/>
          </p:cNvSpPr>
          <p:nvPr/>
        </p:nvSpPr>
        <p:spPr bwMode="auto">
          <a:xfrm>
            <a:off x="1770067" y="29114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2415" name="Rectangle 1039"/>
          <p:cNvSpPr>
            <a:spLocks noChangeArrowheads="1"/>
          </p:cNvSpPr>
          <p:nvPr/>
        </p:nvSpPr>
        <p:spPr bwMode="auto">
          <a:xfrm>
            <a:off x="5576888" y="24415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382416" name="Rectangle 1040"/>
          <p:cNvSpPr>
            <a:spLocks noChangeArrowheads="1"/>
          </p:cNvSpPr>
          <p:nvPr/>
        </p:nvSpPr>
        <p:spPr bwMode="auto">
          <a:xfrm>
            <a:off x="5576892" y="29241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2417" name="Rectangle 1041"/>
          <p:cNvSpPr>
            <a:spLocks noChangeArrowheads="1"/>
          </p:cNvSpPr>
          <p:nvPr/>
        </p:nvSpPr>
        <p:spPr bwMode="auto">
          <a:xfrm>
            <a:off x="1843091" y="54641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382418" name="Rectangle 1042"/>
          <p:cNvSpPr>
            <a:spLocks noChangeArrowheads="1"/>
          </p:cNvSpPr>
          <p:nvPr/>
        </p:nvSpPr>
        <p:spPr bwMode="auto">
          <a:xfrm>
            <a:off x="1843091" y="59467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2419" name="Rectangle 1043"/>
          <p:cNvSpPr>
            <a:spLocks noChangeArrowheads="1"/>
          </p:cNvSpPr>
          <p:nvPr/>
        </p:nvSpPr>
        <p:spPr bwMode="auto">
          <a:xfrm>
            <a:off x="5513391" y="5464178"/>
            <a:ext cx="931862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</a:rPr>
              <a:t>Ca³</a:t>
            </a:r>
          </a:p>
        </p:txBody>
      </p:sp>
      <p:sp>
        <p:nvSpPr>
          <p:cNvPr id="1382420" name="Rectangle 1044"/>
          <p:cNvSpPr>
            <a:spLocks noChangeArrowheads="1"/>
          </p:cNvSpPr>
          <p:nvPr/>
        </p:nvSpPr>
        <p:spPr bwMode="auto">
          <a:xfrm>
            <a:off x="5513391" y="594677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2421" name="Rectangle 1045"/>
          <p:cNvSpPr>
            <a:spLocks noChangeArrowheads="1"/>
          </p:cNvSpPr>
          <p:nvPr/>
        </p:nvSpPr>
        <p:spPr bwMode="auto">
          <a:xfrm>
            <a:off x="2565403" y="1768479"/>
            <a:ext cx="1943101" cy="18876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  <a:latin typeface="Helvetica" charset="0"/>
              </a:rPr>
              <a:t> </a:t>
            </a: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sasn_yUda</a:t>
            </a:r>
          </a:p>
        </p:txBody>
      </p:sp>
      <p:sp>
        <p:nvSpPr>
          <p:cNvPr id="1382422" name="Rectangle 1046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sasn_rU:m</a:t>
            </a:r>
          </a:p>
        </p:txBody>
      </p:sp>
      <p:sp>
        <p:nvSpPr>
          <p:cNvPr id="1382423" name="Rectangle 1047"/>
          <p:cNvSpPr>
            <a:spLocks noChangeArrowheads="1"/>
          </p:cNvSpPr>
          <p:nvPr/>
        </p:nvSpPr>
        <p:spPr bwMode="auto">
          <a:xfrm>
            <a:off x="2708277" y="4738691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sasn_Rkik</a:t>
            </a:r>
          </a:p>
        </p:txBody>
      </p:sp>
      <p:sp>
        <p:nvSpPr>
          <p:cNvPr id="1382424" name="Rectangle 1048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sp>
        <p:nvSpPr>
          <p:cNvPr id="1382425" name="Rectangle 1049"/>
          <p:cNvSpPr>
            <a:spLocks noChangeArrowheads="1"/>
          </p:cNvSpPr>
          <p:nvPr/>
        </p:nvSpPr>
        <p:spPr bwMode="auto">
          <a:xfrm>
            <a:off x="2667002" y="2346328"/>
            <a:ext cx="1943101" cy="8412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esþc</a:t>
            </a:r>
          </a:p>
        </p:txBody>
      </p:sp>
      <p:sp>
        <p:nvSpPr>
          <p:cNvPr id="1382426" name="Rectangle 1050"/>
          <p:cNvSpPr>
            <a:spLocks noChangeArrowheads="1"/>
          </p:cNvSpPr>
          <p:nvPr/>
        </p:nvSpPr>
        <p:spPr bwMode="auto">
          <a:xfrm>
            <a:off x="6470652" y="2339975"/>
            <a:ext cx="1943101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GñkbMerI</a:t>
            </a:r>
          </a:p>
        </p:txBody>
      </p:sp>
      <p:sp>
        <p:nvSpPr>
          <p:cNvPr id="1382427" name="Rectangle 1051"/>
          <p:cNvSpPr>
            <a:spLocks noChangeArrowheads="1"/>
          </p:cNvSpPr>
          <p:nvPr/>
        </p:nvSpPr>
        <p:spPr bwMode="auto">
          <a:xfrm>
            <a:off x="2684466" y="5367341"/>
            <a:ext cx="1943101" cy="23411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RBH¼mnusS</a:t>
            </a:r>
          </a:p>
        </p:txBody>
      </p:sp>
      <p:sp>
        <p:nvSpPr>
          <p:cNvPr id="1382428" name="Rectangle 1052"/>
          <p:cNvSpPr>
            <a:spLocks noChangeArrowheads="1"/>
          </p:cNvSpPr>
          <p:nvPr/>
        </p:nvSpPr>
        <p:spPr bwMode="auto">
          <a:xfrm>
            <a:off x="6494463" y="5359401"/>
            <a:ext cx="1181100" cy="15911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>
                <a:solidFill>
                  <a:srgbClr val="0066FF"/>
                </a:solidFill>
                <a:latin typeface="Limon S1" charset="0"/>
                <a:cs typeface="Times New Roman" charset="0"/>
              </a:rPr>
              <a:t>RBH</a:t>
            </a:r>
          </a:p>
        </p:txBody>
      </p:sp>
      <p:sp>
        <p:nvSpPr>
          <p:cNvPr id="1382429" name="Rectangle 1053"/>
          <p:cNvSpPr>
            <a:spLocks noChangeArrowheads="1"/>
          </p:cNvSpPr>
          <p:nvPr/>
        </p:nvSpPr>
        <p:spPr bwMode="auto">
          <a:xfrm>
            <a:off x="2670178" y="2917825"/>
            <a:ext cx="1943101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382430" name="Rectangle 1054"/>
          <p:cNvSpPr>
            <a:spLocks noChangeArrowheads="1"/>
          </p:cNvSpPr>
          <p:nvPr/>
        </p:nvSpPr>
        <p:spPr bwMode="auto">
          <a:xfrm>
            <a:off x="6496050" y="2928940"/>
            <a:ext cx="12700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1382431" name="Rectangle 1055"/>
          <p:cNvSpPr>
            <a:spLocks noChangeArrowheads="1"/>
          </p:cNvSpPr>
          <p:nvPr/>
        </p:nvSpPr>
        <p:spPr bwMode="auto">
          <a:xfrm>
            <a:off x="6459540" y="5956301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mann½y</a:t>
            </a:r>
          </a:p>
        </p:txBody>
      </p:sp>
      <p:sp>
        <p:nvSpPr>
          <p:cNvPr id="1382432" name="Rectangle 1056"/>
          <p:cNvSpPr>
            <a:spLocks noChangeArrowheads="1"/>
          </p:cNvSpPr>
          <p:nvPr/>
        </p:nvSpPr>
        <p:spPr bwMode="auto">
          <a:xfrm>
            <a:off x="2684466" y="5951540"/>
            <a:ext cx="19812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0066FF"/>
                </a:solidFill>
                <a:latin typeface="Limon S1" charset="0"/>
                <a:cs typeface="Times New Roman" charset="0"/>
              </a:rPr>
              <a:t>manGarmµN_</a:t>
            </a:r>
          </a:p>
        </p:txBody>
      </p:sp>
      <p:sp>
        <p:nvSpPr>
          <p:cNvPr id="1382433" name="Text Box 105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82434" name="Text Box 1058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382435" name="Text Box 1059"/>
          <p:cNvSpPr txBox="1">
            <a:spLocks noChangeArrowheads="1"/>
          </p:cNvSpPr>
          <p:nvPr/>
        </p:nvSpPr>
        <p:spPr bwMode="auto">
          <a:xfrm>
            <a:off x="9621617" y="694878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82436" name="Text Box 1060"/>
          <p:cNvSpPr txBox="1">
            <a:spLocks noChangeArrowheads="1"/>
          </p:cNvSpPr>
          <p:nvPr/>
        </p:nvSpPr>
        <p:spPr bwMode="auto">
          <a:xfrm>
            <a:off x="9189331" y="741277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1382437" name="Text Box 1061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82439" name="Rectangle 1063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m:afay </a:t>
            </a:r>
          </a:p>
        </p:txBody>
      </p:sp>
      <p:sp>
        <p:nvSpPr>
          <p:cNvPr id="1382440" name="Rectangle 1064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382441" name="Rectangle 1065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382442" name="Rectangle 1066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382450" name="Rectangle 1074"/>
          <p:cNvSpPr>
            <a:spLocks noChangeArrowheads="1"/>
          </p:cNvSpPr>
          <p:nvPr/>
        </p:nvSpPr>
        <p:spPr bwMode="auto">
          <a:xfrm>
            <a:off x="1663703" y="4770441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382451" name="Rectangle 1075"/>
          <p:cNvSpPr>
            <a:spLocks noChangeArrowheads="1"/>
          </p:cNvSpPr>
          <p:nvPr/>
        </p:nvSpPr>
        <p:spPr bwMode="auto">
          <a:xfrm>
            <a:off x="1631950" y="1787528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382452" name="Rectangle 1076"/>
          <p:cNvSpPr>
            <a:spLocks noChangeArrowheads="1"/>
          </p:cNvSpPr>
          <p:nvPr/>
        </p:nvSpPr>
        <p:spPr bwMode="auto">
          <a:xfrm>
            <a:off x="5259391" y="1644653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382453" name="Rectangle 1077"/>
          <p:cNvSpPr>
            <a:spLocks noChangeArrowheads="1"/>
          </p:cNvSpPr>
          <p:nvPr/>
        </p:nvSpPr>
        <p:spPr bwMode="auto">
          <a:xfrm>
            <a:off x="5275266" y="4833940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0066FF"/>
                </a:solidFill>
                <a:latin typeface="Helvetica" charset="0"/>
              </a:rPr>
              <a:t>:</a:t>
            </a:r>
          </a:p>
        </p:txBody>
      </p:sp>
      <p:sp>
        <p:nvSpPr>
          <p:cNvPr id="1382455" name="Text Box 1079"/>
          <p:cNvSpPr txBox="1">
            <a:spLocks noChangeArrowheads="1"/>
          </p:cNvSpPr>
          <p:nvPr/>
        </p:nvSpPr>
        <p:spPr bwMode="auto">
          <a:xfrm>
            <a:off x="911229" y="0"/>
            <a:ext cx="8093075" cy="3180906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EA18"/>
                </a:solidFill>
                <a:latin typeface="Limon S1" charset="0"/>
              </a:rPr>
              <a:t>&gt;&gt;&gt; ehIynwg</a:t>
            </a:r>
            <a:r>
              <a:rPr lang="en-US" sz="6600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6600">
                <a:solidFill>
                  <a:srgbClr val="FFEA18"/>
                </a:solidFill>
                <a:latin typeface="Limon S1" charset="0"/>
              </a:rPr>
              <a:t>kalbric©Ténkarsresr</a:t>
            </a:r>
            <a:r>
              <a:rPr lang="en-US" sz="5300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3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382456" name="Text Box 1080"/>
          <p:cNvSpPr txBox="1">
            <a:spLocks noChangeArrowheads="1"/>
          </p:cNvSpPr>
          <p:nvPr/>
        </p:nvSpPr>
        <p:spPr bwMode="auto">
          <a:xfrm>
            <a:off x="1743075" y="1509713"/>
            <a:ext cx="2847975" cy="2465839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R1" charset="0"/>
              </a:rPr>
              <a:t>enACuMvijqñaM</a:t>
            </a:r>
            <a:r>
              <a:rPr lang="en-US" sz="4800">
                <a:solidFill>
                  <a:srgbClr val="FFEA18"/>
                </a:solidFill>
              </a:rPr>
              <a:t> 40 </a:t>
            </a:r>
            <a:r>
              <a:rPr lang="en-US" sz="6000">
                <a:solidFill>
                  <a:srgbClr val="FFEA18"/>
                </a:solidFill>
                <a:latin typeface="Limon R1" charset="0"/>
              </a:rPr>
              <a:t>K&gt;s&gt;</a:t>
            </a:r>
          </a:p>
        </p:txBody>
      </p:sp>
      <p:sp>
        <p:nvSpPr>
          <p:cNvPr id="1382457" name="Text Box 1081"/>
          <p:cNvSpPr txBox="1">
            <a:spLocks noChangeArrowheads="1"/>
          </p:cNvSpPr>
          <p:nvPr/>
        </p:nvSpPr>
        <p:spPr bwMode="auto">
          <a:xfrm>
            <a:off x="1768475" y="4654550"/>
            <a:ext cx="2847975" cy="187285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>
                <a:solidFill>
                  <a:srgbClr val="FFEA18"/>
                </a:solidFill>
              </a:rPr>
              <a:t>57-59 </a:t>
            </a:r>
            <a:r>
              <a:rPr lang="en-US" sz="6000">
                <a:solidFill>
                  <a:srgbClr val="FFEA18"/>
                </a:solidFill>
                <a:latin typeface="Limon R1" charset="0"/>
              </a:rPr>
              <a:t>K&gt;s&gt;</a:t>
            </a:r>
            <a:endParaRPr lang="en-US" sz="5300">
              <a:solidFill>
                <a:srgbClr val="FFEA18"/>
              </a:solidFill>
              <a:latin typeface="Limon R1" charset="0"/>
            </a:endParaRPr>
          </a:p>
        </p:txBody>
      </p:sp>
      <p:sp>
        <p:nvSpPr>
          <p:cNvPr id="1382458" name="Text Box 1082"/>
          <p:cNvSpPr txBox="1">
            <a:spLocks noChangeArrowheads="1"/>
          </p:cNvSpPr>
          <p:nvPr/>
        </p:nvSpPr>
        <p:spPr bwMode="auto">
          <a:xfrm>
            <a:off x="5175250" y="4195763"/>
            <a:ext cx="3181350" cy="43145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EA18"/>
                </a:solidFill>
              </a:rPr>
              <a:t>69 </a:t>
            </a:r>
            <a:r>
              <a:rPr lang="en-US" sz="6000">
                <a:solidFill>
                  <a:srgbClr val="FFEA18"/>
                </a:solidFill>
                <a:latin typeface="Limon R1" charset="0"/>
              </a:rPr>
              <a:t>K&gt;s&gt;</a:t>
            </a:r>
            <a:r>
              <a:rPr lang="en-US" sz="3600">
                <a:solidFill>
                  <a:srgbClr val="FFEA18"/>
                </a:solidFill>
              </a:rPr>
              <a:t> </a:t>
            </a:r>
            <a:r>
              <a:rPr lang="en-US" sz="4800">
                <a:solidFill>
                  <a:srgbClr val="FFFF00"/>
                </a:solidFill>
                <a:latin typeface="Limon S1" charset="0"/>
              </a:rPr>
              <a:t>eRkayeBlemIleXIj TaMgGs</a:t>
            </a:r>
            <a:r>
              <a:rPr lang="en-US" sz="6600">
                <a:solidFill>
                  <a:srgbClr val="FFFF00"/>
                </a:solidFill>
                <a:latin typeface="Limon S1" charset="0"/>
              </a:rPr>
              <a:t>;</a:t>
            </a:r>
            <a:r>
              <a:rPr lang="en-US" sz="4800">
                <a:solidFill>
                  <a:srgbClr val="FFFF00"/>
                </a:solidFill>
                <a:latin typeface="Limon S1" charset="0"/>
              </a:rPr>
              <a:t>Kña</a:t>
            </a:r>
            <a:endParaRPr lang="en-US" sz="36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382459" name="Text Box 1083"/>
          <p:cNvSpPr txBox="1">
            <a:spLocks noChangeArrowheads="1"/>
          </p:cNvSpPr>
          <p:nvPr/>
        </p:nvSpPr>
        <p:spPr bwMode="auto">
          <a:xfrm>
            <a:off x="5710241" y="1677988"/>
            <a:ext cx="2420937" cy="187285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>
                <a:solidFill>
                  <a:srgbClr val="FFEA18"/>
                </a:solidFill>
              </a:rPr>
              <a:t>64-68 </a:t>
            </a:r>
            <a:r>
              <a:rPr lang="en-US" sz="6000">
                <a:solidFill>
                  <a:srgbClr val="FFEA18"/>
                </a:solidFill>
                <a:latin typeface="Limon R1" charset="0"/>
              </a:rPr>
              <a:t>K&gt;s&gt;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8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2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8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8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9" grpId="0" autoUpdateAnimBg="0"/>
      <p:bldP spid="1382440" grpId="0" autoUpdateAnimBg="0"/>
      <p:bldP spid="1382441" grpId="0" autoUpdateAnimBg="0"/>
      <p:bldP spid="1382442" grpId="0" autoUpdateAnimBg="0"/>
      <p:bldP spid="1382455" grpId="0" autoUpdateAnimBg="0"/>
      <p:bldP spid="1382456" grpId="0" autoUpdateAnimBg="0"/>
      <p:bldP spid="1382457" grpId="0" autoUpdateAnimBg="0"/>
      <p:bldP spid="1382458" grpId="0" autoUpdateAnimBg="0"/>
      <p:bldP spid="138245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426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383427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383428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3429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3430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3431" name="AutoShape 7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3432" name="Rectangle 8"/>
          <p:cNvSpPr>
            <a:spLocks noChangeArrowheads="1"/>
          </p:cNvSpPr>
          <p:nvPr/>
        </p:nvSpPr>
        <p:spPr bwMode="auto">
          <a:xfrm>
            <a:off x="2482852" y="1616075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383433" name="Rectangle 9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383434" name="Rectangle 10"/>
          <p:cNvSpPr>
            <a:spLocks noChangeArrowheads="1"/>
          </p:cNvSpPr>
          <p:nvPr/>
        </p:nvSpPr>
        <p:spPr bwMode="auto">
          <a:xfrm>
            <a:off x="2708277" y="48021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sasn_ Rkik</a:t>
            </a:r>
          </a:p>
        </p:txBody>
      </p:sp>
      <p:sp>
        <p:nvSpPr>
          <p:cNvPr id="1383435" name="Rectangle 11"/>
          <p:cNvSpPr>
            <a:spLocks noChangeArrowheads="1"/>
          </p:cNvSpPr>
          <p:nvPr/>
        </p:nvSpPr>
        <p:spPr bwMode="auto">
          <a:xfrm>
            <a:off x="1817691" y="2911477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383436" name="Rectangle 12"/>
          <p:cNvSpPr>
            <a:spLocks noChangeArrowheads="1"/>
          </p:cNvSpPr>
          <p:nvPr/>
        </p:nvSpPr>
        <p:spPr bwMode="auto">
          <a:xfrm>
            <a:off x="5576892" y="29241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383437" name="Group 13"/>
          <p:cNvGrpSpPr>
            <a:grpSpLocks/>
          </p:cNvGrpSpPr>
          <p:nvPr/>
        </p:nvGrpSpPr>
        <p:grpSpPr bwMode="auto">
          <a:xfrm>
            <a:off x="1817688" y="2346324"/>
            <a:ext cx="2792412" cy="1439864"/>
            <a:chOff x="1145" y="1478"/>
            <a:chExt cx="1759" cy="907"/>
          </a:xfrm>
        </p:grpSpPr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1145" y="1530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  <a:endParaRPr lang="en-US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1680" y="1478"/>
              <a:ext cx="1224" cy="5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esþc</a:t>
              </a:r>
            </a:p>
          </p:txBody>
        </p:sp>
      </p:grpSp>
      <p:grpSp>
        <p:nvGrpSpPr>
          <p:cNvPr id="1383440" name="Group 16"/>
          <p:cNvGrpSpPr>
            <a:grpSpLocks/>
          </p:cNvGrpSpPr>
          <p:nvPr/>
        </p:nvGrpSpPr>
        <p:grpSpPr bwMode="auto">
          <a:xfrm>
            <a:off x="5576888" y="2339978"/>
            <a:ext cx="2836862" cy="1601789"/>
            <a:chOff x="3513" y="1474"/>
            <a:chExt cx="1787" cy="1009"/>
          </a:xfrm>
        </p:grpSpPr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3513" y="1538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FEA18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383442" name="Rectangle 18"/>
            <p:cNvSpPr>
              <a:spLocks noChangeArrowheads="1"/>
            </p:cNvSpPr>
            <p:nvPr/>
          </p:nvSpPr>
          <p:spPr bwMode="auto">
            <a:xfrm>
              <a:off x="4076" y="1474"/>
              <a:ext cx="122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GñkbMerI</a:t>
              </a:r>
              <a:endParaRPr lang="en-US" sz="28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1383443" name="Rectangle 19"/>
          <p:cNvSpPr>
            <a:spLocks noChangeArrowheads="1"/>
          </p:cNvSpPr>
          <p:nvPr/>
        </p:nvSpPr>
        <p:spPr bwMode="auto">
          <a:xfrm>
            <a:off x="18430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383444" name="Group 20"/>
          <p:cNvGrpSpPr>
            <a:grpSpLocks/>
          </p:cNvGrpSpPr>
          <p:nvPr/>
        </p:nvGrpSpPr>
        <p:grpSpPr bwMode="auto">
          <a:xfrm>
            <a:off x="1843091" y="5367338"/>
            <a:ext cx="2784475" cy="2351086"/>
            <a:chOff x="1161" y="3381"/>
            <a:chExt cx="1754" cy="1481"/>
          </a:xfrm>
        </p:grpSpPr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161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1691" y="3381"/>
              <a:ext cx="1224" cy="14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RBH¼mnusS</a:t>
              </a:r>
            </a:p>
          </p:txBody>
        </p:sp>
      </p:grpSp>
      <p:sp>
        <p:nvSpPr>
          <p:cNvPr id="1383447" name="Rectangle 23"/>
          <p:cNvSpPr>
            <a:spLocks noChangeArrowheads="1"/>
          </p:cNvSpPr>
          <p:nvPr/>
        </p:nvSpPr>
        <p:spPr bwMode="auto">
          <a:xfrm>
            <a:off x="55133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383448" name="Rectangle 24"/>
          <p:cNvSpPr>
            <a:spLocks noChangeArrowheads="1"/>
          </p:cNvSpPr>
          <p:nvPr/>
        </p:nvSpPr>
        <p:spPr bwMode="auto">
          <a:xfrm>
            <a:off x="1273175" y="3057528"/>
            <a:ext cx="1765300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3449" name="Rectangle 25"/>
          <p:cNvSpPr>
            <a:spLocks noChangeArrowheads="1"/>
          </p:cNvSpPr>
          <p:nvPr/>
        </p:nvSpPr>
        <p:spPr bwMode="auto">
          <a:xfrm>
            <a:off x="2730503" y="2990853"/>
            <a:ext cx="19304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383450" name="Rectangle 26"/>
          <p:cNvSpPr>
            <a:spLocks noChangeArrowheads="1"/>
          </p:cNvSpPr>
          <p:nvPr/>
        </p:nvSpPr>
        <p:spPr bwMode="auto">
          <a:xfrm>
            <a:off x="2705103" y="5946778"/>
            <a:ext cx="1647825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manGarmµN_</a:t>
            </a:r>
          </a:p>
        </p:txBody>
      </p:sp>
      <p:sp>
        <p:nvSpPr>
          <p:cNvPr id="1383451" name="Rectangle 27"/>
          <p:cNvSpPr>
            <a:spLocks noChangeArrowheads="1"/>
          </p:cNvSpPr>
          <p:nvPr/>
        </p:nvSpPr>
        <p:spPr bwMode="auto">
          <a:xfrm>
            <a:off x="1587500" y="5994402"/>
            <a:ext cx="11763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3452" name="Rectangle 28"/>
          <p:cNvSpPr>
            <a:spLocks noChangeArrowheads="1"/>
          </p:cNvSpPr>
          <p:nvPr/>
        </p:nvSpPr>
        <p:spPr bwMode="auto">
          <a:xfrm>
            <a:off x="5386392" y="305752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3453" name="Rectangle 29"/>
          <p:cNvSpPr>
            <a:spLocks noChangeArrowheads="1"/>
          </p:cNvSpPr>
          <p:nvPr/>
        </p:nvSpPr>
        <p:spPr bwMode="auto">
          <a:xfrm>
            <a:off x="6492877" y="3013075"/>
            <a:ext cx="12827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1383454" name="AutoShape 30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grpSp>
        <p:nvGrpSpPr>
          <p:cNvPr id="1383455" name="Group 31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383456" name="Rectangle 32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383457" name="Rectangle 33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383458" name="Rectangle 34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383459" name="Rectangle 35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383460" name="Rectangle 36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grpSp>
        <p:nvGrpSpPr>
          <p:cNvPr id="1383461" name="Group 37"/>
          <p:cNvGrpSpPr>
            <a:grpSpLocks/>
          </p:cNvGrpSpPr>
          <p:nvPr/>
        </p:nvGrpSpPr>
        <p:grpSpPr bwMode="auto">
          <a:xfrm>
            <a:off x="5513388" y="5359401"/>
            <a:ext cx="2162175" cy="1601790"/>
            <a:chOff x="3473" y="3376"/>
            <a:chExt cx="1362" cy="1009"/>
          </a:xfrm>
        </p:grpSpPr>
        <p:sp>
          <p:nvSpPr>
            <p:cNvPr id="1383462" name="Rectangle 38"/>
            <p:cNvSpPr>
              <a:spLocks noChangeArrowheads="1"/>
            </p:cNvSpPr>
            <p:nvPr/>
          </p:nvSpPr>
          <p:spPr bwMode="auto">
            <a:xfrm>
              <a:off x="3473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383463" name="Rectangle 39"/>
            <p:cNvSpPr>
              <a:spLocks noChangeArrowheads="1"/>
            </p:cNvSpPr>
            <p:nvPr/>
          </p:nvSpPr>
          <p:spPr bwMode="auto">
            <a:xfrm>
              <a:off x="4091" y="3376"/>
              <a:ext cx="74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RBH</a:t>
              </a:r>
            </a:p>
          </p:txBody>
        </p:sp>
      </p:grpSp>
      <p:sp>
        <p:nvSpPr>
          <p:cNvPr id="1383464" name="Rectangle 40"/>
          <p:cNvSpPr>
            <a:spLocks noChangeArrowheads="1"/>
          </p:cNvSpPr>
          <p:nvPr/>
        </p:nvSpPr>
        <p:spPr bwMode="auto">
          <a:xfrm>
            <a:off x="6465891" y="61023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mann½y</a:t>
            </a:r>
          </a:p>
        </p:txBody>
      </p:sp>
      <p:sp>
        <p:nvSpPr>
          <p:cNvPr id="1383465" name="Rectangle 41"/>
          <p:cNvSpPr>
            <a:spLocks noChangeArrowheads="1"/>
          </p:cNvSpPr>
          <p:nvPr/>
        </p:nvSpPr>
        <p:spPr bwMode="auto">
          <a:xfrm>
            <a:off x="5318125" y="6135688"/>
            <a:ext cx="979488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3466" name="Text Box 4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83467" name="Text Box 43"/>
          <p:cNvSpPr txBox="1">
            <a:spLocks noChangeArrowheads="1"/>
          </p:cNvSpPr>
          <p:nvPr/>
        </p:nvSpPr>
        <p:spPr bwMode="auto">
          <a:xfrm>
            <a:off x="9472391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83468" name="Text Box 44"/>
          <p:cNvSpPr txBox="1">
            <a:spLocks noChangeArrowheads="1"/>
          </p:cNvSpPr>
          <p:nvPr/>
        </p:nvSpPr>
        <p:spPr bwMode="auto">
          <a:xfrm>
            <a:off x="9189330" y="741277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1383469" name="Text Box 45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83470" name="Text Box 46"/>
          <p:cNvSpPr txBox="1">
            <a:spLocks noChangeArrowheads="1"/>
          </p:cNvSpPr>
          <p:nvPr/>
        </p:nvSpPr>
        <p:spPr bwMode="auto">
          <a:xfrm>
            <a:off x="911229" y="-9523"/>
            <a:ext cx="8093075" cy="931059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 b="0" i="1">
                <a:solidFill>
                  <a:srgbClr val="FFEA18"/>
                </a:solidFill>
                <a:latin typeface="Limon R1" charset="0"/>
              </a:rPr>
              <a:t>sarCasegçb&gt;&gt;&gt;</a:t>
            </a:r>
            <a:endParaRPr lang="en-US" sz="3200">
              <a:solidFill>
                <a:srgbClr val="FFEA18"/>
              </a:solidFill>
            </a:endParaRPr>
          </a:p>
        </p:txBody>
      </p:sp>
      <p:sp>
        <p:nvSpPr>
          <p:cNvPr id="1383471" name="Rectangle 47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m:afay </a:t>
            </a:r>
          </a:p>
        </p:txBody>
      </p:sp>
      <p:sp>
        <p:nvSpPr>
          <p:cNvPr id="1383472" name="Rectangle 48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383473" name="Rectangle 49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383474" name="Rectangle 50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383475" name="Rectangle 51"/>
          <p:cNvSpPr>
            <a:spLocks noChangeArrowheads="1"/>
          </p:cNvSpPr>
          <p:nvPr/>
        </p:nvSpPr>
        <p:spPr bwMode="auto">
          <a:xfrm>
            <a:off x="1663703" y="472281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1383476" name="Rectangle 52"/>
          <p:cNvSpPr>
            <a:spLocks noChangeArrowheads="1"/>
          </p:cNvSpPr>
          <p:nvPr/>
        </p:nvSpPr>
        <p:spPr bwMode="auto">
          <a:xfrm>
            <a:off x="1557341" y="1644653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1383477" name="Rectangle 53"/>
          <p:cNvSpPr>
            <a:spLocks noChangeArrowheads="1"/>
          </p:cNvSpPr>
          <p:nvPr/>
        </p:nvSpPr>
        <p:spPr bwMode="auto">
          <a:xfrm>
            <a:off x="5321303" y="1690690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:</a:t>
            </a:r>
          </a:p>
        </p:txBody>
      </p:sp>
      <p:sp>
        <p:nvSpPr>
          <p:cNvPr id="1383478" name="Rectangle 54"/>
          <p:cNvSpPr>
            <a:spLocks noChangeArrowheads="1"/>
          </p:cNvSpPr>
          <p:nvPr/>
        </p:nvSpPr>
        <p:spPr bwMode="auto">
          <a:xfrm>
            <a:off x="5383213" y="4738691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grpSp>
        <p:nvGrpSpPr>
          <p:cNvPr id="1383479" name="Group 55"/>
          <p:cNvGrpSpPr>
            <a:grpSpLocks/>
          </p:cNvGrpSpPr>
          <p:nvPr/>
        </p:nvGrpSpPr>
        <p:grpSpPr bwMode="auto">
          <a:xfrm>
            <a:off x="3" y="1800225"/>
            <a:ext cx="9599613" cy="4298951"/>
            <a:chOff x="273" y="1124"/>
            <a:chExt cx="6047" cy="2708"/>
          </a:xfrm>
        </p:grpSpPr>
        <p:sp>
          <p:nvSpPr>
            <p:cNvPr id="1383480" name="Rectangle 56"/>
            <p:cNvSpPr>
              <a:spLocks noChangeArrowheads="1"/>
            </p:cNvSpPr>
            <p:nvPr/>
          </p:nvSpPr>
          <p:spPr bwMode="auto">
            <a:xfrm>
              <a:off x="273" y="1124"/>
              <a:ext cx="6047" cy="145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6200">
              <a:solidFill>
                <a:srgbClr val="00279F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481" name="Rectangle 57"/>
            <p:cNvSpPr>
              <a:spLocks noChangeArrowheads="1"/>
            </p:cNvSpPr>
            <p:nvPr/>
          </p:nvSpPr>
          <p:spPr bwMode="auto">
            <a:xfrm>
              <a:off x="463" y="1175"/>
              <a:ext cx="5823" cy="26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6600" b="0" i="1">
                  <a:solidFill>
                    <a:srgbClr val="E1F147"/>
                  </a:solidFill>
                  <a:latin typeface="Limon R1" charset="0"/>
                </a:rPr>
                <a:t>bBa©b;karBNinarUbPaBGMBI CIvRbvtiþRBHGm©as;eysU</a:t>
              </a:r>
              <a:r>
                <a:rPr lang="ja-JP" altLang="en-US" sz="6600" b="0" i="1">
                  <a:solidFill>
                    <a:srgbClr val="E1F147"/>
                  </a:solidFill>
                  <a:latin typeface="Arial"/>
                </a:rPr>
                <a:t>‘</a:t>
              </a:r>
              <a:r>
                <a:rPr lang="en-US" sz="6600" b="0" i="1">
                  <a:solidFill>
                    <a:srgbClr val="E1F147"/>
                  </a:solidFill>
                  <a:latin typeface="Limon R1" charset="0"/>
                </a:rPr>
                <a:t>vRKIsÞ</a:t>
              </a:r>
              <a:endParaRPr lang="en-US" sz="6600">
                <a:solidFill>
                  <a:srgbClr val="DBEF49"/>
                </a:solidFill>
                <a:latin typeface="Helvetic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470" grpId="0" autoUpdateAnimBg="0"/>
      <p:bldP spid="1383471" grpId="0" autoUpdateAnimBg="0"/>
      <p:bldP spid="1383472" grpId="0" autoUpdateAnimBg="0"/>
      <p:bldP spid="1383473" grpId="0" autoUpdateAnimBg="0"/>
      <p:bldP spid="138347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6" y="263527"/>
            <a:ext cx="9240837" cy="7254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1385475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254125" y="863604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5477" name="AutoShape 5"/>
          <p:cNvSpPr>
            <a:spLocks noChangeArrowheads="1"/>
          </p:cNvSpPr>
          <p:nvPr/>
        </p:nvSpPr>
        <p:spPr bwMode="auto">
          <a:xfrm>
            <a:off x="5199066" y="1008063"/>
            <a:ext cx="3303587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5478" name="AutoShape 6"/>
          <p:cNvSpPr>
            <a:spLocks noChangeArrowheads="1"/>
          </p:cNvSpPr>
          <p:nvPr/>
        </p:nvSpPr>
        <p:spPr bwMode="auto">
          <a:xfrm>
            <a:off x="1473200" y="4040190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5479" name="AutoShape 7"/>
          <p:cNvSpPr>
            <a:spLocks noChangeArrowheads="1"/>
          </p:cNvSpPr>
          <p:nvPr/>
        </p:nvSpPr>
        <p:spPr bwMode="auto">
          <a:xfrm>
            <a:off x="1471616" y="1000125"/>
            <a:ext cx="3303587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5480" name="Rectangle 8"/>
          <p:cNvSpPr>
            <a:spLocks noChangeArrowheads="1"/>
          </p:cNvSpPr>
          <p:nvPr/>
        </p:nvSpPr>
        <p:spPr bwMode="auto">
          <a:xfrm>
            <a:off x="2482852" y="1616075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sasn_ yUda</a:t>
            </a:r>
          </a:p>
        </p:txBody>
      </p:sp>
      <p:sp>
        <p:nvSpPr>
          <p:cNvPr id="1385481" name="Rectangle 9"/>
          <p:cNvSpPr>
            <a:spLocks noChangeArrowheads="1"/>
          </p:cNvSpPr>
          <p:nvPr/>
        </p:nvSpPr>
        <p:spPr bwMode="auto">
          <a:xfrm>
            <a:off x="6489702" y="17795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sasn_ r:Um</a:t>
            </a:r>
          </a:p>
        </p:txBody>
      </p:sp>
      <p:sp>
        <p:nvSpPr>
          <p:cNvPr id="1385482" name="Rectangle 10"/>
          <p:cNvSpPr>
            <a:spLocks noChangeArrowheads="1"/>
          </p:cNvSpPr>
          <p:nvPr/>
        </p:nvSpPr>
        <p:spPr bwMode="auto">
          <a:xfrm>
            <a:off x="2708277" y="4802188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sasn_ Rkik</a:t>
            </a:r>
          </a:p>
        </p:txBody>
      </p:sp>
      <p:sp>
        <p:nvSpPr>
          <p:cNvPr id="1385483" name="Rectangle 11"/>
          <p:cNvSpPr>
            <a:spLocks noChangeArrowheads="1"/>
          </p:cNvSpPr>
          <p:nvPr/>
        </p:nvSpPr>
        <p:spPr bwMode="auto">
          <a:xfrm>
            <a:off x="1817691" y="2911477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385484" name="Rectangle 12"/>
          <p:cNvSpPr>
            <a:spLocks noChangeArrowheads="1"/>
          </p:cNvSpPr>
          <p:nvPr/>
        </p:nvSpPr>
        <p:spPr bwMode="auto">
          <a:xfrm>
            <a:off x="5576892" y="29241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385485" name="Group 13"/>
          <p:cNvGrpSpPr>
            <a:grpSpLocks/>
          </p:cNvGrpSpPr>
          <p:nvPr/>
        </p:nvGrpSpPr>
        <p:grpSpPr bwMode="auto">
          <a:xfrm>
            <a:off x="1817688" y="2346324"/>
            <a:ext cx="2792412" cy="1439864"/>
            <a:chOff x="1145" y="1478"/>
            <a:chExt cx="1759" cy="907"/>
          </a:xfrm>
        </p:grpSpPr>
        <p:sp>
          <p:nvSpPr>
            <p:cNvPr id="1385486" name="Rectangle 14"/>
            <p:cNvSpPr>
              <a:spLocks noChangeArrowheads="1"/>
            </p:cNvSpPr>
            <p:nvPr/>
          </p:nvSpPr>
          <p:spPr bwMode="auto">
            <a:xfrm>
              <a:off x="1145" y="1530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  <a:endParaRPr lang="en-US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385487" name="Rectangle 15"/>
            <p:cNvSpPr>
              <a:spLocks noChangeArrowheads="1"/>
            </p:cNvSpPr>
            <p:nvPr/>
          </p:nvSpPr>
          <p:spPr bwMode="auto">
            <a:xfrm>
              <a:off x="1680" y="1478"/>
              <a:ext cx="1224" cy="5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esþc</a:t>
              </a:r>
            </a:p>
          </p:txBody>
        </p:sp>
      </p:grpSp>
      <p:grpSp>
        <p:nvGrpSpPr>
          <p:cNvPr id="1385488" name="Group 16"/>
          <p:cNvGrpSpPr>
            <a:grpSpLocks/>
          </p:cNvGrpSpPr>
          <p:nvPr/>
        </p:nvGrpSpPr>
        <p:grpSpPr bwMode="auto">
          <a:xfrm>
            <a:off x="5576888" y="2339978"/>
            <a:ext cx="2836862" cy="1601789"/>
            <a:chOff x="3513" y="1474"/>
            <a:chExt cx="1787" cy="1009"/>
          </a:xfrm>
        </p:grpSpPr>
        <p:sp>
          <p:nvSpPr>
            <p:cNvPr id="1385489" name="Rectangle 17"/>
            <p:cNvSpPr>
              <a:spLocks noChangeArrowheads="1"/>
            </p:cNvSpPr>
            <p:nvPr/>
          </p:nvSpPr>
          <p:spPr bwMode="auto">
            <a:xfrm>
              <a:off x="3513" y="1538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385490" name="Rectangle 18"/>
            <p:cNvSpPr>
              <a:spLocks noChangeArrowheads="1"/>
            </p:cNvSpPr>
            <p:nvPr/>
          </p:nvSpPr>
          <p:spPr bwMode="auto">
            <a:xfrm>
              <a:off x="4076" y="1474"/>
              <a:ext cx="122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GñkbMerI</a:t>
              </a:r>
              <a:endParaRPr lang="en-US" sz="28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1385491" name="Rectangle 19"/>
          <p:cNvSpPr>
            <a:spLocks noChangeArrowheads="1"/>
          </p:cNvSpPr>
          <p:nvPr/>
        </p:nvSpPr>
        <p:spPr bwMode="auto">
          <a:xfrm>
            <a:off x="18430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grpSp>
        <p:nvGrpSpPr>
          <p:cNvPr id="1385492" name="Group 20"/>
          <p:cNvGrpSpPr>
            <a:grpSpLocks/>
          </p:cNvGrpSpPr>
          <p:nvPr/>
        </p:nvGrpSpPr>
        <p:grpSpPr bwMode="auto">
          <a:xfrm>
            <a:off x="1843091" y="5367338"/>
            <a:ext cx="2784475" cy="2351086"/>
            <a:chOff x="1161" y="3381"/>
            <a:chExt cx="1754" cy="1481"/>
          </a:xfrm>
        </p:grpSpPr>
        <p:sp>
          <p:nvSpPr>
            <p:cNvPr id="1385493" name="Rectangle 21"/>
            <p:cNvSpPr>
              <a:spLocks noChangeArrowheads="1"/>
            </p:cNvSpPr>
            <p:nvPr/>
          </p:nvSpPr>
          <p:spPr bwMode="auto">
            <a:xfrm>
              <a:off x="1161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385494" name="Rectangle 22"/>
            <p:cNvSpPr>
              <a:spLocks noChangeArrowheads="1"/>
            </p:cNvSpPr>
            <p:nvPr/>
          </p:nvSpPr>
          <p:spPr bwMode="auto">
            <a:xfrm>
              <a:off x="1691" y="3381"/>
              <a:ext cx="1224" cy="148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RBH¼mnusS</a:t>
              </a:r>
            </a:p>
          </p:txBody>
        </p:sp>
      </p:grpSp>
      <p:sp>
        <p:nvSpPr>
          <p:cNvPr id="1385495" name="Rectangle 23"/>
          <p:cNvSpPr>
            <a:spLocks noChangeArrowheads="1"/>
          </p:cNvSpPr>
          <p:nvPr/>
        </p:nvSpPr>
        <p:spPr bwMode="auto">
          <a:xfrm>
            <a:off x="5513391" y="5946776"/>
            <a:ext cx="979487" cy="2351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</a:pPr>
            <a:endParaRPr lang="en-US">
              <a:solidFill>
                <a:srgbClr val="FAFD00"/>
              </a:solidFill>
              <a:latin typeface="Helvetica" charset="0"/>
            </a:endParaRPr>
          </a:p>
        </p:txBody>
      </p:sp>
      <p:sp>
        <p:nvSpPr>
          <p:cNvPr id="1385496" name="Rectangle 24"/>
          <p:cNvSpPr>
            <a:spLocks noChangeArrowheads="1"/>
          </p:cNvSpPr>
          <p:nvPr/>
        </p:nvSpPr>
        <p:spPr bwMode="auto">
          <a:xfrm>
            <a:off x="1273175" y="3057528"/>
            <a:ext cx="1765300" cy="13470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5497" name="Rectangle 25"/>
          <p:cNvSpPr>
            <a:spLocks noChangeArrowheads="1"/>
          </p:cNvSpPr>
          <p:nvPr/>
        </p:nvSpPr>
        <p:spPr bwMode="auto">
          <a:xfrm>
            <a:off x="2730503" y="2990853"/>
            <a:ext cx="19304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1385498" name="Rectangle 26"/>
          <p:cNvSpPr>
            <a:spLocks noChangeArrowheads="1"/>
          </p:cNvSpPr>
          <p:nvPr/>
        </p:nvSpPr>
        <p:spPr bwMode="auto">
          <a:xfrm>
            <a:off x="2705103" y="5946778"/>
            <a:ext cx="1647825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manGarmµN_</a:t>
            </a:r>
          </a:p>
        </p:txBody>
      </p:sp>
      <p:sp>
        <p:nvSpPr>
          <p:cNvPr id="1385499" name="Rectangle 27"/>
          <p:cNvSpPr>
            <a:spLocks noChangeArrowheads="1"/>
          </p:cNvSpPr>
          <p:nvPr/>
        </p:nvSpPr>
        <p:spPr bwMode="auto">
          <a:xfrm>
            <a:off x="1587500" y="5994402"/>
            <a:ext cx="11763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5500" name="Rectangle 28"/>
          <p:cNvSpPr>
            <a:spLocks noChangeArrowheads="1"/>
          </p:cNvSpPr>
          <p:nvPr/>
        </p:nvSpPr>
        <p:spPr bwMode="auto">
          <a:xfrm>
            <a:off x="5386392" y="3057525"/>
            <a:ext cx="979487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5501" name="Rectangle 29"/>
          <p:cNvSpPr>
            <a:spLocks noChangeArrowheads="1"/>
          </p:cNvSpPr>
          <p:nvPr/>
        </p:nvSpPr>
        <p:spPr bwMode="auto">
          <a:xfrm>
            <a:off x="6492877" y="3013075"/>
            <a:ext cx="1282700" cy="213185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1385502" name="AutoShape 30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 b="0">
              <a:solidFill>
                <a:srgbClr val="063DE8"/>
              </a:solidFill>
              <a:latin typeface="Engravers MT" charset="0"/>
            </a:endParaRPr>
          </a:p>
        </p:txBody>
      </p:sp>
      <p:grpSp>
        <p:nvGrpSpPr>
          <p:cNvPr id="1385503" name="Group 31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385504" name="Rectangle 32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385505" name="Rectangle 33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385506" name="Rectangle 34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385507" name="Rectangle 35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FAFD00"/>
                  </a:solidFill>
                  <a:latin typeface="Helvetica" charset="0"/>
                </a:rPr>
                <a:t>1</a:t>
              </a:r>
            </a:p>
          </p:txBody>
        </p:sp>
      </p:grpSp>
      <p:sp>
        <p:nvSpPr>
          <p:cNvPr id="1385508" name="Rectangle 36"/>
          <p:cNvSpPr>
            <a:spLocks noChangeArrowheads="1"/>
          </p:cNvSpPr>
          <p:nvPr/>
        </p:nvSpPr>
        <p:spPr bwMode="auto">
          <a:xfrm>
            <a:off x="6484940" y="48069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grpSp>
        <p:nvGrpSpPr>
          <p:cNvPr id="1385509" name="Group 37"/>
          <p:cNvGrpSpPr>
            <a:grpSpLocks/>
          </p:cNvGrpSpPr>
          <p:nvPr/>
        </p:nvGrpSpPr>
        <p:grpSpPr bwMode="auto">
          <a:xfrm>
            <a:off x="5513388" y="5359401"/>
            <a:ext cx="2162175" cy="1601790"/>
            <a:chOff x="3473" y="3376"/>
            <a:chExt cx="1362" cy="1009"/>
          </a:xfrm>
        </p:grpSpPr>
        <p:sp>
          <p:nvSpPr>
            <p:cNvPr id="1385510" name="Rectangle 38"/>
            <p:cNvSpPr>
              <a:spLocks noChangeArrowheads="1"/>
            </p:cNvSpPr>
            <p:nvPr/>
          </p:nvSpPr>
          <p:spPr bwMode="auto">
            <a:xfrm>
              <a:off x="3473" y="3442"/>
              <a:ext cx="587" cy="8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Ca³</a:t>
              </a:r>
            </a:p>
          </p:txBody>
        </p:sp>
        <p:sp>
          <p:nvSpPr>
            <p:cNvPr id="1385511" name="Rectangle 39"/>
            <p:cNvSpPr>
              <a:spLocks noChangeArrowheads="1"/>
            </p:cNvSpPr>
            <p:nvPr/>
          </p:nvSpPr>
          <p:spPr bwMode="auto">
            <a:xfrm>
              <a:off x="4091" y="3376"/>
              <a:ext cx="744" cy="10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RBH</a:t>
              </a:r>
            </a:p>
          </p:txBody>
        </p:sp>
      </p:grpSp>
      <p:sp>
        <p:nvSpPr>
          <p:cNvPr id="1385512" name="Rectangle 40"/>
          <p:cNvSpPr>
            <a:spLocks noChangeArrowheads="1"/>
          </p:cNvSpPr>
          <p:nvPr/>
        </p:nvSpPr>
        <p:spPr bwMode="auto">
          <a:xfrm>
            <a:off x="6465891" y="6102353"/>
            <a:ext cx="1943101" cy="145167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  <a:cs typeface="Times New Roman" charset="0"/>
              </a:rPr>
              <a:t>mann½y</a:t>
            </a:r>
          </a:p>
        </p:txBody>
      </p:sp>
      <p:sp>
        <p:nvSpPr>
          <p:cNvPr id="1385513" name="Rectangle 41"/>
          <p:cNvSpPr>
            <a:spLocks noChangeArrowheads="1"/>
          </p:cNvSpPr>
          <p:nvPr/>
        </p:nvSpPr>
        <p:spPr bwMode="auto">
          <a:xfrm>
            <a:off x="5318125" y="6135688"/>
            <a:ext cx="979488" cy="260275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GVIRTg; ³</a:t>
            </a:r>
          </a:p>
        </p:txBody>
      </p:sp>
      <p:sp>
        <p:nvSpPr>
          <p:cNvPr id="1385514" name="Text Box 4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85515" name="Text Box 43"/>
          <p:cNvSpPr txBox="1">
            <a:spLocks noChangeArrowheads="1"/>
          </p:cNvSpPr>
          <p:nvPr/>
        </p:nvSpPr>
        <p:spPr bwMode="auto">
          <a:xfrm>
            <a:off x="9472391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85516" name="Text Box 44"/>
          <p:cNvSpPr txBox="1">
            <a:spLocks noChangeArrowheads="1"/>
          </p:cNvSpPr>
          <p:nvPr/>
        </p:nvSpPr>
        <p:spPr bwMode="auto">
          <a:xfrm>
            <a:off x="9189330" y="741277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1385517" name="Text Box 45"/>
          <p:cNvSpPr txBox="1">
            <a:spLocks noChangeArrowheads="1"/>
          </p:cNvSpPr>
          <p:nvPr/>
        </p:nvSpPr>
        <p:spPr bwMode="auto">
          <a:xfrm>
            <a:off x="9688291" y="7361353"/>
            <a:ext cx="184601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85519" name="Rectangle 47"/>
          <p:cNvSpPr>
            <a:spLocks noChangeArrowheads="1"/>
          </p:cNvSpPr>
          <p:nvPr/>
        </p:nvSpPr>
        <p:spPr bwMode="auto">
          <a:xfrm>
            <a:off x="1933575" y="757238"/>
            <a:ext cx="2590800" cy="23585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m:afay </a:t>
            </a:r>
          </a:p>
        </p:txBody>
      </p:sp>
      <p:sp>
        <p:nvSpPr>
          <p:cNvPr id="1385520" name="Rectangle 48"/>
          <p:cNvSpPr>
            <a:spLocks noChangeArrowheads="1"/>
          </p:cNvSpPr>
          <p:nvPr/>
        </p:nvSpPr>
        <p:spPr bwMode="auto">
          <a:xfrm>
            <a:off x="5797550" y="749300"/>
            <a:ext cx="223996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  m:akus 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385521" name="Rectangle 49"/>
          <p:cNvSpPr>
            <a:spLocks noChangeArrowheads="1"/>
          </p:cNvSpPr>
          <p:nvPr/>
        </p:nvSpPr>
        <p:spPr bwMode="auto">
          <a:xfrm>
            <a:off x="2087565" y="3740151"/>
            <a:ext cx="2239962" cy="122494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lUka</a:t>
            </a:r>
            <a:endParaRPr lang="en-US" sz="3600">
              <a:solidFill>
                <a:srgbClr val="66FF99"/>
              </a:solidFill>
              <a:latin typeface="Helvetica" charset="0"/>
            </a:endParaRPr>
          </a:p>
        </p:txBody>
      </p:sp>
      <p:sp>
        <p:nvSpPr>
          <p:cNvPr id="1385522" name="Rectangle 50"/>
          <p:cNvSpPr>
            <a:spLocks noChangeArrowheads="1"/>
          </p:cNvSpPr>
          <p:nvPr/>
        </p:nvSpPr>
        <p:spPr bwMode="auto">
          <a:xfrm>
            <a:off x="5875340" y="3859213"/>
            <a:ext cx="1624013" cy="34922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66FF99"/>
                </a:solidFill>
                <a:latin typeface="Limon S1" charset="0"/>
              </a:rPr>
              <a:t>y:Uhan</a:t>
            </a:r>
          </a:p>
        </p:txBody>
      </p:sp>
      <p:sp>
        <p:nvSpPr>
          <p:cNvPr id="1385523" name="Rectangle 51"/>
          <p:cNvSpPr>
            <a:spLocks noChangeArrowheads="1"/>
          </p:cNvSpPr>
          <p:nvPr/>
        </p:nvSpPr>
        <p:spPr bwMode="auto">
          <a:xfrm>
            <a:off x="1663703" y="4722816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1385524" name="Rectangle 52"/>
          <p:cNvSpPr>
            <a:spLocks noChangeArrowheads="1"/>
          </p:cNvSpPr>
          <p:nvPr/>
        </p:nvSpPr>
        <p:spPr bwMode="auto">
          <a:xfrm>
            <a:off x="1557341" y="1644653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1385525" name="Rectangle 53"/>
          <p:cNvSpPr>
            <a:spLocks noChangeArrowheads="1"/>
          </p:cNvSpPr>
          <p:nvPr/>
        </p:nvSpPr>
        <p:spPr bwMode="auto">
          <a:xfrm>
            <a:off x="5321303" y="1690690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1385526" name="Rectangle 54"/>
          <p:cNvSpPr>
            <a:spLocks noChangeArrowheads="1"/>
          </p:cNvSpPr>
          <p:nvPr/>
        </p:nvSpPr>
        <p:spPr bwMode="auto">
          <a:xfrm>
            <a:off x="5383213" y="4738691"/>
            <a:ext cx="1100138" cy="19748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eTAkan;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grpSp>
        <p:nvGrpSpPr>
          <p:cNvPr id="1385530" name="Group 58"/>
          <p:cNvGrpSpPr>
            <a:grpSpLocks/>
          </p:cNvGrpSpPr>
          <p:nvPr/>
        </p:nvGrpSpPr>
        <p:grpSpPr bwMode="auto">
          <a:xfrm>
            <a:off x="803275" y="3602038"/>
            <a:ext cx="8740775" cy="4762500"/>
            <a:chOff x="419" y="3011"/>
            <a:chExt cx="5506" cy="3000"/>
          </a:xfrm>
        </p:grpSpPr>
        <p:sp>
          <p:nvSpPr>
            <p:cNvPr id="1385531" name="Rectangle 59"/>
            <p:cNvSpPr>
              <a:spLocks noChangeArrowheads="1"/>
            </p:cNvSpPr>
            <p:nvPr/>
          </p:nvSpPr>
          <p:spPr bwMode="auto">
            <a:xfrm>
              <a:off x="419" y="3011"/>
              <a:ext cx="5479" cy="145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6200">
              <a:solidFill>
                <a:srgbClr val="00279F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532" name="Text Box 60"/>
            <p:cNvSpPr txBox="1">
              <a:spLocks noChangeArrowheads="1"/>
            </p:cNvSpPr>
            <p:nvPr/>
          </p:nvSpPr>
          <p:spPr bwMode="auto">
            <a:xfrm>
              <a:off x="528" y="3111"/>
              <a:ext cx="5397" cy="2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sz="3200">
                  <a:solidFill>
                    <a:srgbClr val="66FFFF"/>
                  </a:solidFill>
                  <a:latin typeface="Arial"/>
                </a:rPr>
                <a:t>“</a:t>
              </a:r>
              <a:r>
                <a:rPr lang="en-US" sz="4800">
                  <a:solidFill>
                    <a:srgbClr val="66FFFF"/>
                  </a:solidFill>
                  <a:latin typeface="Limon S1" charset="0"/>
                </a:rPr>
                <a:t>Gjnwg[Brdl;Gs;GñkNaEdl[Brdl;Ég ehIynwgdak;bNþasa dl;Gs;GñkNalEdlpþasarÉg  </a:t>
              </a:r>
              <a:r>
                <a:rPr lang="en-US" sz="4800">
                  <a:solidFill>
                    <a:srgbClr val="FFEA18"/>
                  </a:solidFill>
                  <a:latin typeface="Limon S1" charset="0"/>
                </a:rPr>
                <a:t>RKb;TaMgRKYenAEpndInwg)anBr edaysarÉg. </a:t>
              </a:r>
              <a:r>
                <a:rPr lang="ja-JP" altLang="en-US" sz="3200" i="1">
                  <a:solidFill>
                    <a:srgbClr val="FFEA18"/>
                  </a:solidFill>
                  <a:latin typeface="Arial"/>
                </a:rPr>
                <a:t>”</a:t>
              </a:r>
              <a:r>
                <a:rPr lang="en-US" sz="4800">
                  <a:solidFill>
                    <a:srgbClr val="66FFFF"/>
                  </a:solidFill>
                  <a:latin typeface="Limon S1" charset="0"/>
                </a:rPr>
                <a:t>    </a:t>
              </a:r>
              <a:r>
                <a:rPr lang="en-US" sz="4000">
                  <a:solidFill>
                    <a:srgbClr val="66FFFF"/>
                  </a:solidFill>
                  <a:latin typeface="Limon S1" charset="0"/>
                </a:rPr>
                <a:t>elakub,tiþ</a:t>
              </a:r>
              <a:r>
                <a:rPr lang="en-US" sz="4800">
                  <a:solidFill>
                    <a:srgbClr val="66FFFF"/>
                  </a:solidFill>
                  <a:latin typeface="Limon S1" charset="0"/>
                </a:rPr>
                <a:t> </a:t>
              </a:r>
              <a:r>
                <a:rPr lang="en-US">
                  <a:solidFill>
                    <a:srgbClr val="66FFFF"/>
                  </a:solidFill>
                  <a:latin typeface="Helvetica" charset="0"/>
                </a:rPr>
                <a:t>12:3</a:t>
              </a:r>
              <a:endParaRPr lang="en-US" sz="3200">
                <a:solidFill>
                  <a:srgbClr val="66FFFF"/>
                </a:solidFill>
                <a:latin typeface="Helvetica" charset="0"/>
              </a:endParaRPr>
            </a:p>
          </p:txBody>
        </p:sp>
      </p:grpSp>
      <p:grpSp>
        <p:nvGrpSpPr>
          <p:cNvPr id="1385533" name="Group 61"/>
          <p:cNvGrpSpPr>
            <a:grpSpLocks/>
          </p:cNvGrpSpPr>
          <p:nvPr/>
        </p:nvGrpSpPr>
        <p:grpSpPr bwMode="auto">
          <a:xfrm>
            <a:off x="547688" y="701676"/>
            <a:ext cx="9107487" cy="4394201"/>
            <a:chOff x="273" y="1124"/>
            <a:chExt cx="6063" cy="2768"/>
          </a:xfrm>
        </p:grpSpPr>
        <p:sp>
          <p:nvSpPr>
            <p:cNvPr id="1385534" name="Rectangle 62"/>
            <p:cNvSpPr>
              <a:spLocks noChangeArrowheads="1"/>
            </p:cNvSpPr>
            <p:nvPr/>
          </p:nvSpPr>
          <p:spPr bwMode="auto">
            <a:xfrm>
              <a:off x="273" y="1124"/>
              <a:ext cx="6047" cy="145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6200">
              <a:solidFill>
                <a:srgbClr val="00279F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5535" name="Rectangle 63"/>
            <p:cNvSpPr>
              <a:spLocks noChangeArrowheads="1"/>
            </p:cNvSpPr>
            <p:nvPr/>
          </p:nvSpPr>
          <p:spPr bwMode="auto">
            <a:xfrm>
              <a:off x="513" y="1235"/>
              <a:ext cx="5823" cy="26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ja-JP" altLang="en-US" sz="6600" i="1">
                  <a:solidFill>
                    <a:srgbClr val="E1F147"/>
                  </a:solidFill>
                  <a:latin typeface="Arial"/>
                </a:rPr>
                <a:t>“</a:t>
              </a:r>
              <a:r>
                <a:rPr lang="en-US" sz="6600" b="0" i="1">
                  <a:solidFill>
                    <a:srgbClr val="E1F147"/>
                  </a:solidFill>
                  <a:latin typeface="Limon R1" charset="0"/>
                </a:rPr>
                <a:t>bBa©b;karBNinarUbPaBGMBI CIvRbvtiþRBHGm©as;eysU</a:t>
              </a:r>
              <a:r>
                <a:rPr lang="ja-JP" altLang="en-US" sz="6600" b="0" i="1">
                  <a:solidFill>
                    <a:srgbClr val="E1F147"/>
                  </a:solidFill>
                  <a:latin typeface="Arial"/>
                </a:rPr>
                <a:t>‘</a:t>
              </a:r>
              <a:r>
                <a:rPr lang="en-US" sz="6600" b="0" i="1">
                  <a:solidFill>
                    <a:srgbClr val="E1F147"/>
                  </a:solidFill>
                  <a:latin typeface="Limon R1" charset="0"/>
                </a:rPr>
                <a:t>vRKIsÞ</a:t>
              </a:r>
              <a:r>
                <a:rPr lang="ja-JP" altLang="en-US" sz="6600" i="1">
                  <a:solidFill>
                    <a:srgbClr val="E1F147"/>
                  </a:solidFill>
                  <a:latin typeface="Arial"/>
                </a:rPr>
                <a:t>”</a:t>
              </a:r>
              <a:endParaRPr lang="en-US" sz="6600" i="1">
                <a:solidFill>
                  <a:srgbClr val="E1F147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5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5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5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5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5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5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5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519" grpId="0" autoUpdateAnimBg="0"/>
      <p:bldP spid="1385520" grpId="0" autoUpdateAnimBg="0"/>
      <p:bldP spid="1385521" grpId="0" autoUpdateAnimBg="0"/>
      <p:bldP spid="138552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 descr="OPEN BIBLE IN PHT WHT.gif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91" y="1254128"/>
            <a:ext cx="7138987" cy="4957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2111378" y="5087938"/>
            <a:ext cx="898525" cy="52030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2700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2551113" y="4051300"/>
            <a:ext cx="900112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228805" name="Rectangle 5"/>
          <p:cNvSpPr>
            <a:spLocks noChangeArrowheads="1"/>
          </p:cNvSpPr>
          <p:nvPr/>
        </p:nvSpPr>
        <p:spPr bwMode="auto">
          <a:xfrm>
            <a:off x="3327404" y="3246441"/>
            <a:ext cx="898525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228806" name="Rectangle 6"/>
          <p:cNvSpPr>
            <a:spLocks noChangeArrowheads="1"/>
          </p:cNvSpPr>
          <p:nvPr/>
        </p:nvSpPr>
        <p:spPr bwMode="auto">
          <a:xfrm>
            <a:off x="4811716" y="2832102"/>
            <a:ext cx="898525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228807" name="Rectangle 7"/>
          <p:cNvSpPr>
            <a:spLocks noChangeArrowheads="1"/>
          </p:cNvSpPr>
          <p:nvPr/>
        </p:nvSpPr>
        <p:spPr bwMode="auto">
          <a:xfrm>
            <a:off x="5916617" y="3189289"/>
            <a:ext cx="898525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228808" name="Rectangle 8"/>
          <p:cNvSpPr>
            <a:spLocks noChangeArrowheads="1"/>
          </p:cNvSpPr>
          <p:nvPr/>
        </p:nvSpPr>
        <p:spPr bwMode="auto">
          <a:xfrm>
            <a:off x="6559552" y="3709990"/>
            <a:ext cx="898525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228809" name="Rectangle 9"/>
          <p:cNvSpPr>
            <a:spLocks noChangeArrowheads="1"/>
          </p:cNvSpPr>
          <p:nvPr/>
        </p:nvSpPr>
        <p:spPr bwMode="auto">
          <a:xfrm>
            <a:off x="7100891" y="4408488"/>
            <a:ext cx="898525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228810" name="Line 10"/>
          <p:cNvSpPr>
            <a:spLocks noChangeShapeType="1"/>
          </p:cNvSpPr>
          <p:nvPr/>
        </p:nvSpPr>
        <p:spPr bwMode="auto">
          <a:xfrm>
            <a:off x="2335213" y="5638803"/>
            <a:ext cx="1606550" cy="77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1" name="Line 11"/>
          <p:cNvSpPr>
            <a:spLocks noChangeShapeType="1"/>
          </p:cNvSpPr>
          <p:nvPr/>
        </p:nvSpPr>
        <p:spPr bwMode="auto">
          <a:xfrm>
            <a:off x="2624138" y="4725988"/>
            <a:ext cx="1489076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2" name="Line 12"/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3" name="Line 13"/>
          <p:cNvSpPr>
            <a:spLocks noChangeShapeType="1"/>
          </p:cNvSpPr>
          <p:nvPr/>
        </p:nvSpPr>
        <p:spPr bwMode="auto">
          <a:xfrm>
            <a:off x="4581528" y="3252788"/>
            <a:ext cx="433388" cy="18319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4" name="Line 14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5" name="Line 15"/>
          <p:cNvSpPr>
            <a:spLocks noChangeShapeType="1"/>
          </p:cNvSpPr>
          <p:nvPr/>
        </p:nvSpPr>
        <p:spPr bwMode="auto">
          <a:xfrm flipH="1">
            <a:off x="5641976" y="4268787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6" name="Line 16"/>
          <p:cNvSpPr>
            <a:spLocks noChangeShapeType="1"/>
          </p:cNvSpPr>
          <p:nvPr/>
        </p:nvSpPr>
        <p:spPr bwMode="auto">
          <a:xfrm flipV="1">
            <a:off x="5741990" y="5114928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7" name="Line 17"/>
          <p:cNvSpPr>
            <a:spLocks noChangeShapeType="1"/>
          </p:cNvSpPr>
          <p:nvPr/>
        </p:nvSpPr>
        <p:spPr bwMode="auto">
          <a:xfrm flipV="1">
            <a:off x="5929313" y="5789616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18" name="Rectangle 18"/>
          <p:cNvSpPr>
            <a:spLocks noChangeArrowheads="1"/>
          </p:cNvSpPr>
          <p:nvPr/>
        </p:nvSpPr>
        <p:spPr bwMode="auto">
          <a:xfrm>
            <a:off x="7840663" y="5462588"/>
            <a:ext cx="900112" cy="590064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100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228819" name="Rectangle 19"/>
          <p:cNvSpPr>
            <a:spLocks noChangeArrowheads="1"/>
          </p:cNvSpPr>
          <p:nvPr/>
        </p:nvSpPr>
        <p:spPr bwMode="auto">
          <a:xfrm rot="240000">
            <a:off x="2324103" y="4878167"/>
            <a:ext cx="1512888" cy="11132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1228820" name="Rectangle 20"/>
          <p:cNvSpPr>
            <a:spLocks noChangeArrowheads="1"/>
          </p:cNvSpPr>
          <p:nvPr/>
        </p:nvSpPr>
        <p:spPr bwMode="auto">
          <a:xfrm rot="3060000">
            <a:off x="3181353" y="3705501"/>
            <a:ext cx="1541463" cy="10805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kMNaBü</a:t>
            </a:r>
          </a:p>
        </p:txBody>
      </p:sp>
      <p:sp>
        <p:nvSpPr>
          <p:cNvPr id="1228821" name="Rectangle 21"/>
          <p:cNvSpPr>
            <a:spLocks noChangeArrowheads="1"/>
          </p:cNvSpPr>
          <p:nvPr/>
        </p:nvSpPr>
        <p:spPr bwMode="auto">
          <a:xfrm rot="4560000">
            <a:off x="4264822" y="3426463"/>
            <a:ext cx="1323975" cy="5924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ctr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ehara</a:t>
            </a:r>
          </a:p>
        </p:txBody>
      </p:sp>
      <p:sp>
        <p:nvSpPr>
          <p:cNvPr id="1228822" name="Rectangle 22"/>
          <p:cNvSpPr>
            <a:spLocks noChangeArrowheads="1"/>
          </p:cNvSpPr>
          <p:nvPr/>
        </p:nvSpPr>
        <p:spPr bwMode="auto">
          <a:xfrm rot="18480000">
            <a:off x="5253834" y="3417368"/>
            <a:ext cx="1435100" cy="108054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FFEA18"/>
                </a:solidFill>
                <a:latin typeface="Limon R1" charset="0"/>
              </a:rPr>
              <a:t>dMNwgl¥</a:t>
            </a:r>
            <a:endParaRPr lang="en-US">
              <a:solidFill>
                <a:srgbClr val="FFEA18"/>
              </a:solidFill>
              <a:latin typeface="Helvetica BlackOblique" charset="0"/>
            </a:endParaRPr>
          </a:p>
        </p:txBody>
      </p:sp>
      <p:sp>
        <p:nvSpPr>
          <p:cNvPr id="1228823" name="Rectangle 23"/>
          <p:cNvSpPr>
            <a:spLocks noChangeArrowheads="1"/>
          </p:cNvSpPr>
          <p:nvPr/>
        </p:nvSpPr>
        <p:spPr bwMode="auto">
          <a:xfrm rot="19440000">
            <a:off x="5932488" y="3879629"/>
            <a:ext cx="1085850" cy="11132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FFFF00"/>
                </a:solidFill>
                <a:latin typeface="Limon R1" charset="0"/>
              </a:rPr>
              <a:t>kic©kar</a:t>
            </a:r>
          </a:p>
        </p:txBody>
      </p:sp>
      <p:sp>
        <p:nvSpPr>
          <p:cNvPr id="1228825" name="Rectangle 25"/>
          <p:cNvSpPr>
            <a:spLocks noChangeArrowheads="1"/>
          </p:cNvSpPr>
          <p:nvPr/>
        </p:nvSpPr>
        <p:spPr bwMode="auto">
          <a:xfrm rot="1560000">
            <a:off x="2560641" y="4376515"/>
            <a:ext cx="2078038" cy="11132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chemeClr val="hlink"/>
                </a:solidFill>
                <a:latin typeface="Limon R1" charset="0"/>
              </a:rPr>
              <a:t>RbvtiþsaRsþ</a:t>
            </a:r>
          </a:p>
        </p:txBody>
      </p:sp>
      <p:grpSp>
        <p:nvGrpSpPr>
          <p:cNvPr id="1228826" name="Group 26"/>
          <p:cNvGrpSpPr>
            <a:grpSpLocks/>
          </p:cNvGrpSpPr>
          <p:nvPr/>
        </p:nvGrpSpPr>
        <p:grpSpPr bwMode="auto">
          <a:xfrm>
            <a:off x="6073778" y="719138"/>
            <a:ext cx="1006475" cy="1425575"/>
            <a:chOff x="4392" y="752"/>
            <a:chExt cx="576" cy="792"/>
          </a:xfrm>
        </p:grpSpPr>
        <p:sp>
          <p:nvSpPr>
            <p:cNvPr id="1228827" name="Rectangle 27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28" name="Rectangle 28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830" name="Rectangle 30"/>
          <p:cNvSpPr>
            <a:spLocks noChangeArrowheads="1"/>
          </p:cNvSpPr>
          <p:nvPr/>
        </p:nvSpPr>
        <p:spPr bwMode="auto">
          <a:xfrm>
            <a:off x="6308727" y="5272090"/>
            <a:ext cx="1341438" cy="60750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FFFF00"/>
                </a:solidFill>
                <a:latin typeface="Limon R1" charset="0"/>
              </a:rPr>
              <a:t>vivrN³</a:t>
            </a:r>
            <a:endParaRPr lang="en-US" sz="160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228831" name="Oval 31"/>
          <p:cNvSpPr>
            <a:spLocks noChangeArrowheads="1"/>
          </p:cNvSpPr>
          <p:nvPr/>
        </p:nvSpPr>
        <p:spPr bwMode="auto">
          <a:xfrm rot="3254610">
            <a:off x="4905375" y="2813050"/>
            <a:ext cx="2889250" cy="38417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32" name="Text Box 3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470653" y="938216"/>
            <a:ext cx="212725" cy="377825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35" name="AutoShape 35"/>
          <p:cNvSpPr>
            <a:spLocks noChangeArrowheads="1"/>
          </p:cNvSpPr>
          <p:nvPr/>
        </p:nvSpPr>
        <p:spPr bwMode="auto">
          <a:xfrm>
            <a:off x="5330828" y="3486151"/>
            <a:ext cx="2949575" cy="2865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36" name="Rectangle 36"/>
          <p:cNvSpPr>
            <a:spLocks noChangeArrowheads="1"/>
          </p:cNvSpPr>
          <p:nvPr/>
        </p:nvSpPr>
        <p:spPr bwMode="auto">
          <a:xfrm>
            <a:off x="1947763" y="6573841"/>
            <a:ext cx="6232731" cy="65400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5" tIns="49509" rIns="100785" bIns="49509">
            <a:spAutoFit/>
          </a:bodyPr>
          <a:lstStyle/>
          <a:p>
            <a:pPr algn="ctr" defTabSz="1018818"/>
            <a:r>
              <a:rPr lang="en-US" sz="3600">
                <a:solidFill>
                  <a:schemeClr val="bg1"/>
                </a:solidFill>
                <a:latin typeface="Times" charset="0"/>
              </a:rPr>
              <a:t> 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RBHKm&lt;Ir </a:t>
            </a:r>
            <a:r>
              <a:rPr lang="ja-JP" altLang="en-US" sz="3600" b="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)anebIkrYcehIy</a:t>
            </a:r>
            <a:r>
              <a:rPr lang="ja-JP" altLang="en-US" sz="3600" b="0">
                <a:solidFill>
                  <a:schemeClr val="bg1"/>
                </a:solidFill>
                <a:latin typeface="Arial"/>
              </a:rPr>
              <a:t>”</a:t>
            </a:r>
            <a:endParaRPr lang="en-US" sz="3600" b="0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1228843" name="Line 43"/>
          <p:cNvSpPr>
            <a:spLocks noChangeShapeType="1"/>
          </p:cNvSpPr>
          <p:nvPr/>
        </p:nvSpPr>
        <p:spPr bwMode="auto">
          <a:xfrm flipV="1">
            <a:off x="5868988" y="4565650"/>
            <a:ext cx="771525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44" name="Line 44"/>
          <p:cNvSpPr>
            <a:spLocks noChangeShapeType="1"/>
          </p:cNvSpPr>
          <p:nvPr/>
        </p:nvSpPr>
        <p:spPr bwMode="auto">
          <a:xfrm flipV="1">
            <a:off x="6105525" y="4525966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45" name="Line 45"/>
          <p:cNvSpPr>
            <a:spLocks noChangeShapeType="1"/>
          </p:cNvSpPr>
          <p:nvPr/>
        </p:nvSpPr>
        <p:spPr bwMode="auto">
          <a:xfrm flipV="1">
            <a:off x="6146800" y="4535492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8847" name="Text Box 47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228849" name="Rectangle 49"/>
          <p:cNvSpPr>
            <a:spLocks noChangeArrowheads="1"/>
          </p:cNvSpPr>
          <p:nvPr/>
        </p:nvSpPr>
        <p:spPr bwMode="auto">
          <a:xfrm rot="20880000">
            <a:off x="6169025" y="4500342"/>
            <a:ext cx="1574800" cy="111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3200" b="0">
                <a:solidFill>
                  <a:srgbClr val="FFFF00"/>
                </a:solidFill>
                <a:latin typeface="Limon R1" charset="0"/>
              </a:rPr>
              <a:t>sMbuRt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3084513" y="3636966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8563" name="Rectangle 3"/>
          <p:cNvSpPr>
            <a:spLocks noChangeArrowheads="1"/>
          </p:cNvSpPr>
          <p:nvPr/>
        </p:nvSpPr>
        <p:spPr bwMode="auto">
          <a:xfrm>
            <a:off x="3217863" y="3819528"/>
            <a:ext cx="1490662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RbvtiþBYkCMnuM</a:t>
            </a:r>
          </a:p>
        </p:txBody>
      </p:sp>
      <p:sp>
        <p:nvSpPr>
          <p:cNvPr id="1218564" name="Line 4"/>
          <p:cNvSpPr>
            <a:spLocks noChangeShapeType="1"/>
          </p:cNvSpPr>
          <p:nvPr/>
        </p:nvSpPr>
        <p:spPr bwMode="auto">
          <a:xfrm>
            <a:off x="2581275" y="4686300"/>
            <a:ext cx="26193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45063" y="4692653"/>
            <a:ext cx="0" cy="19129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2855914" y="4692653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18567" name="Rectangle 7"/>
          <p:cNvSpPr>
            <a:spLocks noChangeArrowheads="1"/>
          </p:cNvSpPr>
          <p:nvPr/>
        </p:nvSpPr>
        <p:spPr bwMode="auto">
          <a:xfrm>
            <a:off x="2579688" y="3182941"/>
            <a:ext cx="2047876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18568" name="Rectangle 8"/>
          <p:cNvSpPr>
            <a:spLocks noChangeArrowheads="1"/>
          </p:cNvSpPr>
          <p:nvPr/>
        </p:nvSpPr>
        <p:spPr bwMode="auto">
          <a:xfrm>
            <a:off x="3051178" y="5006975"/>
            <a:ext cx="1706563" cy="26027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4000" b="0">
                <a:solidFill>
                  <a:srgbClr val="ABFFAB"/>
                </a:solidFill>
                <a:latin typeface="Limon R1" charset="0"/>
              </a:rPr>
              <a:t>kic©kar BYksavk</a:t>
            </a:r>
          </a:p>
        </p:txBody>
      </p:sp>
      <p:sp>
        <p:nvSpPr>
          <p:cNvPr id="1218569" name="Oval 9"/>
          <p:cNvSpPr>
            <a:spLocks noChangeArrowheads="1"/>
          </p:cNvSpPr>
          <p:nvPr/>
        </p:nvSpPr>
        <p:spPr bwMode="auto">
          <a:xfrm>
            <a:off x="2571750" y="2938464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400" b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218571" name="Text Box 11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18575" name="Text Box 15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18576" name="Text Box 16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/>
        </p:nvSpPr>
        <p:spPr bwMode="auto">
          <a:xfrm>
            <a:off x="3084513" y="3636966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0611" name="Rectangle 3"/>
          <p:cNvSpPr>
            <a:spLocks noChangeArrowheads="1"/>
          </p:cNvSpPr>
          <p:nvPr/>
        </p:nvSpPr>
        <p:spPr bwMode="auto">
          <a:xfrm>
            <a:off x="3217863" y="3819528"/>
            <a:ext cx="1490662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RbvtiþBYkCMnuM</a:t>
            </a:r>
          </a:p>
        </p:txBody>
      </p:sp>
      <p:sp>
        <p:nvSpPr>
          <p:cNvPr id="1220612" name="Rectangle 4"/>
          <p:cNvSpPr>
            <a:spLocks noChangeArrowheads="1"/>
          </p:cNvSpPr>
          <p:nvPr/>
        </p:nvSpPr>
        <p:spPr bwMode="auto">
          <a:xfrm>
            <a:off x="2579688" y="3182941"/>
            <a:ext cx="2047876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220613" name="Rectangle 5"/>
          <p:cNvSpPr>
            <a:spLocks noChangeArrowheads="1"/>
          </p:cNvSpPr>
          <p:nvPr/>
        </p:nvSpPr>
        <p:spPr bwMode="auto">
          <a:xfrm>
            <a:off x="3051178" y="5006975"/>
            <a:ext cx="1706563" cy="260275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4000" b="0">
                <a:solidFill>
                  <a:srgbClr val="ABFFAB"/>
                </a:solidFill>
                <a:latin typeface="Limon R1" charset="0"/>
              </a:rPr>
              <a:t>kic©kar BYksavk</a:t>
            </a: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1322389" y="1195388"/>
            <a:ext cx="7826375" cy="196003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6400" i="1">
                <a:solidFill>
                  <a:schemeClr val="bg1"/>
                </a:solidFill>
                <a:latin typeface="Limon S1" charset="0"/>
              </a:rPr>
              <a:t>RbvtiþsaRsþ énRBwtþkarN_xøH²EdlCalT§pl</a:t>
            </a:r>
            <a:r>
              <a:rPr lang="en-US" sz="3500" i="1">
                <a:solidFill>
                  <a:srgbClr val="06FAF4"/>
                </a:solidFill>
                <a:latin typeface="Helvetica" charset="0"/>
              </a:rPr>
              <a:t>                                                                       </a:t>
            </a:r>
          </a:p>
        </p:txBody>
      </p:sp>
      <p:sp>
        <p:nvSpPr>
          <p:cNvPr id="1220615" name="Text Box 7"/>
          <p:cNvSpPr txBox="1">
            <a:spLocks noChangeArrowheads="1"/>
          </p:cNvSpPr>
          <p:nvPr/>
        </p:nvSpPr>
        <p:spPr bwMode="auto">
          <a:xfrm>
            <a:off x="406400" y="3284541"/>
            <a:ext cx="2844800" cy="553539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i="1">
                <a:solidFill>
                  <a:srgbClr val="FFFF00"/>
                </a:solidFill>
                <a:latin typeface="Limon S1" charset="0"/>
              </a:rPr>
              <a:t>niBn§eday elakviC¢bNiÐt lUka  enACMuvijcug             qñaM 50 K&gt;s</a:t>
            </a:r>
            <a:r>
              <a:rPr lang="en-US" i="1">
                <a:solidFill>
                  <a:srgbClr val="FFFF00"/>
                </a:solidFill>
                <a:latin typeface="Helvetica" charset="0"/>
              </a:rPr>
              <a:t>.</a:t>
            </a:r>
          </a:p>
        </p:txBody>
      </p:sp>
      <p:sp>
        <p:nvSpPr>
          <p:cNvPr id="1220616" name="Rectangle 8"/>
          <p:cNvSpPr>
            <a:spLocks noChangeArrowheads="1"/>
          </p:cNvSpPr>
          <p:nvPr/>
        </p:nvSpPr>
        <p:spPr bwMode="auto">
          <a:xfrm>
            <a:off x="5292725" y="2182816"/>
            <a:ext cx="4186238" cy="770498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spcBef>
                <a:spcPct val="50000"/>
              </a:spcBef>
            </a:pPr>
            <a:r>
              <a:rPr lang="en-US" sz="6400" b="0" i="1">
                <a:solidFill>
                  <a:srgbClr val="08F2EE"/>
                </a:solidFill>
                <a:latin typeface="Limon R1" charset="0"/>
              </a:rPr>
              <a:t>buKÁlsMxan;²</a:t>
            </a:r>
            <a:r>
              <a:rPr lang="en-US" sz="4700" b="0" i="1">
                <a:solidFill>
                  <a:srgbClr val="08F2EE"/>
                </a:solidFill>
                <a:latin typeface="Helvetica" charset="0"/>
              </a:rPr>
              <a:t>:</a:t>
            </a:r>
            <a:endParaRPr lang="en-US" sz="4700" b="0" i="1">
              <a:solidFill>
                <a:schemeClr val="hlink"/>
              </a:solidFill>
              <a:latin typeface="Helvetica" charset="0"/>
            </a:endParaRPr>
          </a:p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B3C0"/>
                </a:solidFill>
                <a:latin typeface="Helvetica" charset="0"/>
              </a:rPr>
              <a:t>• 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bu:l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Paul</a:t>
            </a:r>
            <a:endParaRPr lang="en-US" sz="4300" i="1">
              <a:solidFill>
                <a:srgbClr val="FFB3C0"/>
              </a:solidFill>
              <a:latin typeface="Limon S1" charset="0"/>
            </a:endParaRPr>
          </a:p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B3C0"/>
                </a:solidFill>
                <a:latin typeface="Helvetica" charset="0"/>
              </a:rPr>
              <a:t>• 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eBRtus </a:t>
            </a:r>
            <a:r>
              <a:rPr lang="en-US" sz="4000" i="1">
                <a:solidFill>
                  <a:srgbClr val="FFB3C0"/>
                </a:solidFill>
                <a:latin typeface="Helvetica" charset="0"/>
              </a:rPr>
              <a:t>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Peter </a:t>
            </a:r>
          </a:p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B3C0"/>
                </a:solidFill>
                <a:latin typeface="Helvetica" charset="0"/>
              </a:rPr>
              <a:t>• 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)aNa)as</a:t>
            </a:r>
            <a:r>
              <a:rPr lang="en-US" sz="4000" i="1">
                <a:solidFill>
                  <a:srgbClr val="FFB3C0"/>
                </a:solidFill>
                <a:latin typeface="Helvetica" charset="0"/>
              </a:rPr>
              <a:t>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Barnabas</a:t>
            </a:r>
          </a:p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B3C0"/>
                </a:solidFill>
                <a:latin typeface="Helvetica" charset="0"/>
              </a:rPr>
              <a:t>• 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y:Uhan m:akus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John Mark</a:t>
            </a:r>
          </a:p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B3C0"/>
                </a:solidFill>
                <a:latin typeface="Helvetica" charset="0"/>
              </a:rPr>
              <a:t>• 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FIm:Uef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Timothy</a:t>
            </a:r>
          </a:p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B3C0"/>
                </a:solidFill>
                <a:latin typeface="Helvetica" charset="0"/>
              </a:rPr>
              <a:t>• 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lUka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Luke    (</a:t>
            </a:r>
            <a:r>
              <a:rPr lang="en-US" sz="4300" i="1">
                <a:solidFill>
                  <a:srgbClr val="FFB3C0"/>
                </a:solidFill>
                <a:latin typeface="Limon S1" charset="0"/>
              </a:rPr>
              <a:t>GñkniBn§ </a:t>
            </a:r>
            <a:r>
              <a:rPr lang="en-US" sz="2800" i="1">
                <a:solidFill>
                  <a:srgbClr val="FFB3C0"/>
                </a:solidFill>
                <a:latin typeface="Helvetica" charset="0"/>
              </a:rPr>
              <a:t>)</a:t>
            </a:r>
            <a:r>
              <a:rPr lang="en-US" sz="3500" i="1">
                <a:solidFill>
                  <a:schemeClr val="hlink"/>
                </a:solidFill>
                <a:latin typeface="Helvetica" charset="0"/>
              </a:rPr>
              <a:t>                                                                    </a:t>
            </a:r>
          </a:p>
        </p:txBody>
      </p:sp>
      <p:sp>
        <p:nvSpPr>
          <p:cNvPr id="1220618" name="Line 10"/>
          <p:cNvSpPr>
            <a:spLocks noChangeShapeType="1"/>
          </p:cNvSpPr>
          <p:nvPr/>
        </p:nvSpPr>
        <p:spPr bwMode="auto">
          <a:xfrm>
            <a:off x="2581275" y="4686300"/>
            <a:ext cx="26193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0619" name="Line 11"/>
          <p:cNvSpPr>
            <a:spLocks noChangeShapeType="1"/>
          </p:cNvSpPr>
          <p:nvPr/>
        </p:nvSpPr>
        <p:spPr bwMode="auto">
          <a:xfrm>
            <a:off x="4945063" y="4692653"/>
            <a:ext cx="0" cy="19129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0620" name="Line 12"/>
          <p:cNvSpPr>
            <a:spLocks noChangeShapeType="1"/>
          </p:cNvSpPr>
          <p:nvPr/>
        </p:nvSpPr>
        <p:spPr bwMode="auto">
          <a:xfrm>
            <a:off x="2855914" y="4692653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20621" name="Text Box 13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220626" name="Text Box 18"/>
          <p:cNvSpPr txBox="1">
            <a:spLocks noChangeArrowheads="1"/>
          </p:cNvSpPr>
          <p:nvPr/>
        </p:nvSpPr>
        <p:spPr bwMode="auto">
          <a:xfrm>
            <a:off x="9427942" y="697418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20627" name="Text Box 19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1220628" name="Text Box 20"/>
          <p:cNvSpPr txBox="1">
            <a:spLocks noChangeArrowheads="1"/>
          </p:cNvSpPr>
          <p:nvPr/>
        </p:nvSpPr>
        <p:spPr bwMode="auto">
          <a:xfrm>
            <a:off x="9630579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0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0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20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0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20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20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20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4" grpId="0" build="p" autoUpdateAnimBg="0" advAuto="0"/>
      <p:bldP spid="1220615" grpId="0" autoUpdateAnimBg="0"/>
      <p:bldP spid="122061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71139" name="Text Box 3"/>
          <p:cNvSpPr txBox="1">
            <a:spLocks noChangeArrowheads="1"/>
          </p:cNvSpPr>
          <p:nvPr/>
        </p:nvSpPr>
        <p:spPr bwMode="auto">
          <a:xfrm>
            <a:off x="884241" y="3197228"/>
            <a:ext cx="2433637" cy="5343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i="1">
                <a:solidFill>
                  <a:srgbClr val="08F2EE"/>
                </a:solidFill>
                <a:latin typeface="Limon R1" charset="0"/>
              </a:rPr>
              <a:t>karcg¥úlbgðaj nUv kic©karrbs; BYksavk</a:t>
            </a:r>
          </a:p>
        </p:txBody>
      </p:sp>
      <p:sp>
        <p:nvSpPr>
          <p:cNvPr id="1371140" name="Text Box 4"/>
          <p:cNvSpPr txBox="1">
            <a:spLocks noChangeArrowheads="1"/>
          </p:cNvSpPr>
          <p:nvPr/>
        </p:nvSpPr>
        <p:spPr bwMode="auto">
          <a:xfrm rot="21546942">
            <a:off x="7724775" y="901361"/>
            <a:ext cx="2046288" cy="354716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enA</a:t>
            </a:r>
            <a:r>
              <a:rPr lang="en-US">
                <a:solidFill>
                  <a:srgbClr val="FFEA18"/>
                </a:solidFill>
              </a:rPr>
              <a:t>         </a:t>
            </a:r>
            <a:r>
              <a:rPr lang="en-US" sz="4000" i="1" u="sng">
                <a:solidFill>
                  <a:schemeClr val="bg1"/>
                </a:solidFill>
                <a:latin typeface="Limon S1" charset="0"/>
                <a:cs typeface="Times New Roman" charset="0"/>
              </a:rPr>
              <a:t>):aelsIÞn nig suIrI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              CMBUk </a:t>
            </a:r>
            <a:r>
              <a:rPr lang="en-US">
                <a:solidFill>
                  <a:srgbClr val="FFEA18"/>
                </a:solidFill>
              </a:rPr>
              <a:t>. 8-12</a:t>
            </a:r>
          </a:p>
        </p:txBody>
      </p:sp>
      <p:sp>
        <p:nvSpPr>
          <p:cNvPr id="1371141" name="Text Box 5"/>
          <p:cNvSpPr txBox="1">
            <a:spLocks noChangeArrowheads="1"/>
          </p:cNvSpPr>
          <p:nvPr/>
        </p:nvSpPr>
        <p:spPr bwMode="auto">
          <a:xfrm rot="21573480">
            <a:off x="7505703" y="4057416"/>
            <a:ext cx="2290763" cy="372156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enAkúñg</a:t>
            </a:r>
            <a:r>
              <a:rPr lang="en-US">
                <a:solidFill>
                  <a:srgbClr val="FFEA18"/>
                </a:solidFill>
              </a:rPr>
              <a:t>             </a:t>
            </a:r>
            <a:r>
              <a:rPr lang="en-US" sz="3600" i="1" u="sng">
                <a:solidFill>
                  <a:schemeClr val="bg1"/>
                </a:solidFill>
                <a:latin typeface="Limon S1" charset="0"/>
                <a:cs typeface="Times New Roman" charset="0"/>
              </a:rPr>
              <a:t>BiPBelakTaMgmUl </a:t>
            </a:r>
            <a:r>
              <a:rPr lang="en-US" sz="1800" u="sng">
                <a:solidFill>
                  <a:schemeClr val="bg1"/>
                </a:solidFill>
              </a:rPr>
              <a:t>!</a:t>
            </a:r>
            <a:r>
              <a:rPr lang="en-US" u="sng">
                <a:solidFill>
                  <a:schemeClr val="bg1"/>
                </a:solidFill>
              </a:rPr>
              <a:t>    </a:t>
            </a:r>
            <a:r>
              <a:rPr lang="en-US">
                <a:solidFill>
                  <a:srgbClr val="FFEA18"/>
                </a:solidFill>
              </a:rPr>
              <a:t>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CMBUk </a:t>
            </a:r>
            <a:r>
              <a:rPr lang="en-US">
                <a:solidFill>
                  <a:srgbClr val="FFEA18"/>
                </a:solidFill>
              </a:rPr>
              <a:t>. 13-28</a:t>
            </a:r>
          </a:p>
        </p:txBody>
      </p:sp>
      <p:sp>
        <p:nvSpPr>
          <p:cNvPr id="1371142" name="Text Box 6"/>
          <p:cNvSpPr txBox="1">
            <a:spLocks noChangeArrowheads="1"/>
          </p:cNvSpPr>
          <p:nvPr/>
        </p:nvSpPr>
        <p:spPr bwMode="auto">
          <a:xfrm rot="21584454">
            <a:off x="7869238" y="-616488"/>
            <a:ext cx="1792287" cy="32332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enA       </a:t>
            </a:r>
            <a:r>
              <a:rPr lang="en-US">
                <a:solidFill>
                  <a:srgbClr val="FFEA18"/>
                </a:solidFill>
              </a:rPr>
              <a:t> </a:t>
            </a:r>
            <a:r>
              <a:rPr lang="en-US" sz="4000" i="1" u="sng">
                <a:solidFill>
                  <a:schemeClr val="bg1"/>
                </a:solidFill>
                <a:latin typeface="Limon S1" charset="0"/>
                <a:cs typeface="Times New Roman" charset="0"/>
              </a:rPr>
              <a:t>eyrUsaLim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CMBUk </a:t>
            </a:r>
            <a:r>
              <a:rPr lang="en-US">
                <a:solidFill>
                  <a:srgbClr val="FFEA18"/>
                </a:solidFill>
              </a:rPr>
              <a:t>. 1-7</a:t>
            </a:r>
          </a:p>
        </p:txBody>
      </p:sp>
      <p:sp>
        <p:nvSpPr>
          <p:cNvPr id="1371143" name="Text Box 7"/>
          <p:cNvSpPr txBox="1">
            <a:spLocks noChangeArrowheads="1"/>
          </p:cNvSpPr>
          <p:nvPr/>
        </p:nvSpPr>
        <p:spPr bwMode="auto">
          <a:xfrm>
            <a:off x="3905250" y="169864"/>
            <a:ext cx="558800" cy="16190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5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6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71144" name="Text Box 8"/>
          <p:cNvSpPr txBox="1">
            <a:spLocks noChangeArrowheads="1"/>
          </p:cNvSpPr>
          <p:nvPr/>
        </p:nvSpPr>
        <p:spPr bwMode="auto">
          <a:xfrm>
            <a:off x="3892550" y="2100263"/>
            <a:ext cx="558800" cy="115866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8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9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71148" name="Text Box 12"/>
          <p:cNvSpPr txBox="1">
            <a:spLocks noChangeArrowheads="1"/>
          </p:cNvSpPr>
          <p:nvPr/>
        </p:nvSpPr>
        <p:spPr bwMode="auto">
          <a:xfrm>
            <a:off x="3887788" y="3321050"/>
            <a:ext cx="558800" cy="39212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15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16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18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19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24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25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26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371149" name="Text Box 13"/>
          <p:cNvSpPr txBox="1">
            <a:spLocks noChangeArrowheads="1"/>
          </p:cNvSpPr>
          <p:nvPr/>
        </p:nvSpPr>
        <p:spPr bwMode="auto">
          <a:xfrm>
            <a:off x="817566" y="1544638"/>
            <a:ext cx="2709862" cy="1454280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40404">
                <a:alpha val="74998"/>
              </a:srgb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sikSaCMnYy</a:t>
            </a:r>
            <a:r>
              <a:rPr lang="en-US" sz="2800">
                <a:solidFill>
                  <a:srgbClr val="FFFF00"/>
                </a:solidFill>
              </a:rPr>
              <a:t> #23</a:t>
            </a:r>
          </a:p>
        </p:txBody>
      </p:sp>
      <p:sp>
        <p:nvSpPr>
          <p:cNvPr id="1371150" name="AutoShape 14"/>
          <p:cNvSpPr>
            <a:spLocks/>
          </p:cNvSpPr>
          <p:nvPr/>
        </p:nvSpPr>
        <p:spPr bwMode="auto">
          <a:xfrm>
            <a:off x="7405689" y="3495679"/>
            <a:ext cx="400050" cy="4081463"/>
          </a:xfrm>
          <a:prstGeom prst="rightBrace">
            <a:avLst>
              <a:gd name="adj1" fmla="val 85020"/>
              <a:gd name="adj2" fmla="val 50000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371151" name="Group 15"/>
          <p:cNvGrpSpPr>
            <a:grpSpLocks/>
          </p:cNvGrpSpPr>
          <p:nvPr/>
        </p:nvGrpSpPr>
        <p:grpSpPr bwMode="auto">
          <a:xfrm>
            <a:off x="4284666" y="233366"/>
            <a:ext cx="3525837" cy="1770062"/>
            <a:chOff x="2699" y="147"/>
            <a:chExt cx="2221" cy="1115"/>
          </a:xfrm>
        </p:grpSpPr>
        <p:sp>
          <p:nvSpPr>
            <p:cNvPr id="1371152" name="AutoShape 16"/>
            <p:cNvSpPr>
              <a:spLocks/>
            </p:cNvSpPr>
            <p:nvPr/>
          </p:nvSpPr>
          <p:spPr bwMode="auto">
            <a:xfrm>
              <a:off x="4668" y="147"/>
              <a:ext cx="252" cy="1070"/>
            </a:xfrm>
            <a:prstGeom prst="rightBrace">
              <a:avLst>
                <a:gd name="adj1" fmla="val 35384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153" name="Line 17"/>
            <p:cNvSpPr>
              <a:spLocks noChangeShapeType="1"/>
            </p:cNvSpPr>
            <p:nvPr/>
          </p:nvSpPr>
          <p:spPr bwMode="auto">
            <a:xfrm>
              <a:off x="2699" y="1262"/>
              <a:ext cx="1900" cy="0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rgbClr val="040404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1154" name="Group 18"/>
          <p:cNvGrpSpPr>
            <a:grpSpLocks/>
          </p:cNvGrpSpPr>
          <p:nvPr/>
        </p:nvGrpSpPr>
        <p:grpSpPr bwMode="auto">
          <a:xfrm>
            <a:off x="4260854" y="1992317"/>
            <a:ext cx="3540125" cy="1482725"/>
            <a:chOff x="2684" y="1255"/>
            <a:chExt cx="2230" cy="934"/>
          </a:xfrm>
        </p:grpSpPr>
        <p:sp>
          <p:nvSpPr>
            <p:cNvPr id="1371155" name="Line 19"/>
            <p:cNvSpPr>
              <a:spLocks noChangeShapeType="1"/>
            </p:cNvSpPr>
            <p:nvPr/>
          </p:nvSpPr>
          <p:spPr bwMode="auto">
            <a:xfrm>
              <a:off x="2684" y="2181"/>
              <a:ext cx="1873" cy="8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rgbClr val="040404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156" name="AutoShape 20"/>
            <p:cNvSpPr>
              <a:spLocks/>
            </p:cNvSpPr>
            <p:nvPr/>
          </p:nvSpPr>
          <p:spPr bwMode="auto">
            <a:xfrm>
              <a:off x="4662" y="1255"/>
              <a:ext cx="252" cy="890"/>
            </a:xfrm>
            <a:prstGeom prst="rightBrace">
              <a:avLst>
                <a:gd name="adj1" fmla="val 29431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1157" name="Text Box 2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371158" name="Text Box 22"/>
          <p:cNvSpPr txBox="1">
            <a:spLocks noChangeArrowheads="1"/>
          </p:cNvSpPr>
          <p:nvPr/>
        </p:nvSpPr>
        <p:spPr bwMode="auto">
          <a:xfrm>
            <a:off x="9412067" y="697418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71159" name="Text Box 23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71160" name="Text Box 2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1371161" name="Text Box 25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71162" name="Text Box 26"/>
          <p:cNvSpPr txBox="1">
            <a:spLocks noChangeArrowheads="1"/>
          </p:cNvSpPr>
          <p:nvPr/>
        </p:nvSpPr>
        <p:spPr bwMode="auto">
          <a:xfrm>
            <a:off x="3594103" y="2886075"/>
            <a:ext cx="5165725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grpSp>
        <p:nvGrpSpPr>
          <p:cNvPr id="1371163" name="Group 27"/>
          <p:cNvGrpSpPr>
            <a:grpSpLocks/>
          </p:cNvGrpSpPr>
          <p:nvPr/>
        </p:nvGrpSpPr>
        <p:grpSpPr bwMode="auto">
          <a:xfrm>
            <a:off x="838200" y="244476"/>
            <a:ext cx="3471863" cy="12919075"/>
            <a:chOff x="323" y="90"/>
            <a:chExt cx="2187" cy="8138"/>
          </a:xfrm>
        </p:grpSpPr>
        <p:sp>
          <p:nvSpPr>
            <p:cNvPr id="1371164" name="AutoShape 28"/>
            <p:cNvSpPr>
              <a:spLocks noChangeArrowheads="1"/>
            </p:cNvSpPr>
            <p:nvPr/>
          </p:nvSpPr>
          <p:spPr bwMode="auto">
            <a:xfrm>
              <a:off x="323" y="90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165" name="Text Box 29"/>
            <p:cNvSpPr txBox="1">
              <a:spLocks noChangeArrowheads="1"/>
            </p:cNvSpPr>
            <p:nvPr/>
          </p:nvSpPr>
          <p:spPr bwMode="auto">
            <a:xfrm>
              <a:off x="452" y="622"/>
              <a:ext cx="1916" cy="7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4300">
                  <a:latin typeface="Arial"/>
                </a:rPr>
                <a:t>“</a:t>
              </a:r>
              <a:r>
                <a:rPr lang="en-US" sz="4300">
                  <a:latin typeface="Limon S1" charset="0"/>
                </a:rPr>
                <a:t>…ehIynwg eFVICaTIbnÞal;BI´ enARkugeyrUsaLim RBmTaMgRsukyUda niwgRsuksam:arITaMgmUl ehIyrhUtdl; cugEpndIbMput.</a:t>
              </a:r>
              <a:r>
                <a:rPr lang="ja-JP" altLang="en-US" sz="4300">
                  <a:latin typeface="Arial"/>
                </a:rPr>
                <a:t>”</a:t>
              </a:r>
              <a:r>
                <a:rPr lang="en-US" sz="4300">
                  <a:latin typeface="Limon S1" charset="0"/>
                </a:rPr>
                <a:t>    </a:t>
              </a:r>
            </a:p>
            <a:p>
              <a:pPr algn="ctr">
                <a:spcBef>
                  <a:spcPct val="50000"/>
                </a:spcBef>
              </a:pPr>
              <a:r>
                <a:rPr lang="en-US" sz="4300">
                  <a:latin typeface="Limon S1" charset="0"/>
                </a:rPr>
                <a:t>      kic©kar</a:t>
              </a:r>
              <a:r>
                <a:rPr lang="en-US" sz="4000">
                  <a:latin typeface="Limon S1" charset="0"/>
                </a:rPr>
                <a:t> </a:t>
              </a:r>
              <a:r>
                <a:rPr lang="en-US">
                  <a:latin typeface="Arial Black" charset="0"/>
                </a:rPr>
                <a:t>1:8</a:t>
              </a:r>
              <a:r>
                <a:rPr lang="en-US" sz="4000">
                  <a:latin typeface="Limon S1" charset="0"/>
                </a:rPr>
                <a:t>x</a:t>
              </a:r>
              <a:r>
                <a:rPr lang="en-US">
                  <a:latin typeface="Arial Black" charset="0"/>
                </a:rPr>
                <a:t> </a:t>
              </a:r>
            </a:p>
          </p:txBody>
        </p:sp>
        <p:sp>
          <p:nvSpPr>
            <p:cNvPr id="1371166" name="Text Box 30"/>
            <p:cNvSpPr txBox="1">
              <a:spLocks noChangeArrowheads="1"/>
            </p:cNvSpPr>
            <p:nvPr/>
          </p:nvSpPr>
          <p:spPr bwMode="auto">
            <a:xfrm>
              <a:off x="476" y="664"/>
              <a:ext cx="1916" cy="7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43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4300">
                  <a:solidFill>
                    <a:schemeClr val="bg1"/>
                  </a:solidFill>
                  <a:latin typeface="Limon S1" charset="0"/>
                </a:rPr>
                <a:t>…ehIynwg eFVICaTIbnÞal;BI´ enARkugeyrUsaLim RBmTaMgRsukyUda niwgRsuksam:arITaMgmUl ehIyrhUtdl; cugEpndIbMput.</a:t>
              </a:r>
              <a:r>
                <a:rPr lang="ja-JP" altLang="en-US" sz="4300">
                  <a:solidFill>
                    <a:schemeClr val="bg1"/>
                  </a:solidFill>
                  <a:latin typeface="Arial"/>
                </a:rPr>
                <a:t>”</a:t>
              </a:r>
              <a:r>
                <a:rPr lang="en-US" sz="4300">
                  <a:solidFill>
                    <a:schemeClr val="bg1"/>
                  </a:solidFill>
                  <a:latin typeface="Limon S1" charset="0"/>
                </a:rPr>
                <a:t>    </a:t>
              </a:r>
            </a:p>
            <a:p>
              <a:pPr algn="ctr">
                <a:spcBef>
                  <a:spcPct val="50000"/>
                </a:spcBef>
              </a:pPr>
              <a:r>
                <a:rPr lang="en-US" sz="4300">
                  <a:solidFill>
                    <a:schemeClr val="bg1"/>
                  </a:solidFill>
                  <a:latin typeface="Limon S1" charset="0"/>
                </a:rPr>
                <a:t>      kic©kar</a:t>
              </a: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 </a:t>
              </a:r>
              <a:r>
                <a:rPr lang="en-US">
                  <a:solidFill>
                    <a:schemeClr val="bg1"/>
                  </a:solidFill>
                  <a:latin typeface="Arial Black" charset="0"/>
                </a:rPr>
                <a:t>1:8</a:t>
              </a:r>
              <a:r>
                <a:rPr lang="en-US" sz="4000">
                  <a:solidFill>
                    <a:schemeClr val="bg1"/>
                  </a:solidFill>
                  <a:latin typeface="Limon S1" charset="0"/>
                </a:rPr>
                <a:t>x</a:t>
              </a:r>
              <a:r>
                <a:rPr lang="en-US">
                  <a:solidFill>
                    <a:schemeClr val="bg1"/>
                  </a:solidFill>
                  <a:latin typeface="Arial Black" charset="0"/>
                </a:rPr>
                <a:t> </a:t>
              </a:r>
            </a:p>
          </p:txBody>
        </p:sp>
      </p:grpSp>
      <p:grpSp>
        <p:nvGrpSpPr>
          <p:cNvPr id="1371167" name="Group 31"/>
          <p:cNvGrpSpPr>
            <a:grpSpLocks/>
          </p:cNvGrpSpPr>
          <p:nvPr/>
        </p:nvGrpSpPr>
        <p:grpSpPr bwMode="auto">
          <a:xfrm>
            <a:off x="868363" y="244479"/>
            <a:ext cx="3471862" cy="14173200"/>
            <a:chOff x="-1094" y="154"/>
            <a:chExt cx="2187" cy="8928"/>
          </a:xfrm>
        </p:grpSpPr>
        <p:sp>
          <p:nvSpPr>
            <p:cNvPr id="1371168" name="AutoShape 32"/>
            <p:cNvSpPr>
              <a:spLocks noChangeArrowheads="1"/>
            </p:cNvSpPr>
            <p:nvPr/>
          </p:nvSpPr>
          <p:spPr bwMode="auto">
            <a:xfrm>
              <a:off x="-1094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169" name="Text Box 33"/>
            <p:cNvSpPr txBox="1">
              <a:spLocks noChangeArrowheads="1"/>
            </p:cNvSpPr>
            <p:nvPr/>
          </p:nvSpPr>
          <p:spPr bwMode="auto">
            <a:xfrm>
              <a:off x="-959" y="524"/>
              <a:ext cx="1917" cy="8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i="1">
                  <a:solidFill>
                    <a:srgbClr val="000000"/>
                  </a:solidFill>
                  <a:latin typeface="Limon S1" charset="0"/>
                  <a:cs typeface="Times New Roman" charset="0"/>
                </a:rPr>
                <a:t>vinadkmµEdl    mincas;mYyenA kñúgdMeNIrerOg3</a:t>
              </a:r>
              <a:r>
                <a:rPr lang="en-US" sz="4000" i="1">
                  <a:solidFill>
                    <a:srgbClr val="000000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3200">
                  <a:latin typeface="Arial Black" charset="0"/>
                </a:rPr>
                <a:t>!</a:t>
              </a:r>
            </a:p>
            <a:p>
              <a:pPr algn="ctr">
                <a:spcBef>
                  <a:spcPct val="50000"/>
                </a:spcBef>
              </a:pPr>
              <a:r>
                <a:rPr lang="en-US" sz="3200">
                  <a:latin typeface="Arial Black" charset="0"/>
                </a:rPr>
                <a:t> </a:t>
              </a:r>
              <a:r>
                <a:rPr lang="en-US" sz="5300" i="1">
                  <a:solidFill>
                    <a:srgbClr val="000000"/>
                  </a:solidFill>
                  <a:latin typeface="Limon S1" charset="0"/>
                  <a:cs typeface="Times New Roman" charset="0"/>
                </a:rPr>
                <a:t>kMeNItBYkCMnuM &gt;&gt;&gt; </a:t>
              </a:r>
              <a:r>
                <a:rPr lang="en-US" sz="5300" i="1">
                  <a:latin typeface="Limon S1" charset="0"/>
                  <a:cs typeface="Times New Roman" charset="0"/>
                </a:rPr>
                <a:t>ehIyeyIg    enATIenH</a:t>
              </a:r>
              <a:r>
                <a:rPr lang="en-US" sz="4000" i="1">
                  <a:latin typeface="Limon S1" charset="0"/>
                  <a:cs typeface="Times New Roman" charset="0"/>
                </a:rPr>
                <a:t> </a:t>
              </a:r>
              <a:r>
                <a:rPr lang="en-US" sz="3200">
                  <a:latin typeface="Arial Black" charset="0"/>
                </a:rPr>
                <a:t>!</a:t>
              </a:r>
            </a:p>
          </p:txBody>
        </p:sp>
        <p:sp>
          <p:nvSpPr>
            <p:cNvPr id="1371170" name="Text Box 34"/>
            <p:cNvSpPr txBox="1">
              <a:spLocks noChangeArrowheads="1"/>
            </p:cNvSpPr>
            <p:nvPr/>
          </p:nvSpPr>
          <p:spPr bwMode="auto">
            <a:xfrm>
              <a:off x="-928" y="565"/>
              <a:ext cx="1916" cy="7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300" i="1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vinadkmµEdl mincas;mYyenA kñúgdMeNIrerOg3</a:t>
              </a:r>
              <a:r>
                <a:rPr lang="en-US" sz="4000" i="1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3200">
                  <a:solidFill>
                    <a:schemeClr val="bg1"/>
                  </a:solidFill>
                  <a:latin typeface="Arial Black" charset="0"/>
                </a:rPr>
                <a:t>!</a:t>
              </a:r>
            </a:p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Arial Black" charset="0"/>
                </a:rPr>
                <a:t> </a:t>
              </a:r>
              <a:r>
                <a:rPr lang="en-US" sz="5300" i="1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kMeNItBYkCMnuM &gt;&gt;&gt;</a:t>
              </a:r>
              <a:r>
                <a:rPr lang="en-US" sz="5300" i="1">
                  <a:solidFill>
                    <a:srgbClr val="000000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5300" i="1">
                  <a:solidFill>
                    <a:srgbClr val="19FFF9"/>
                  </a:solidFill>
                  <a:latin typeface="Limon S1" charset="0"/>
                  <a:cs typeface="Times New Roman" charset="0"/>
                </a:rPr>
                <a:t>ehIyeyIg   enATIenH</a:t>
              </a:r>
              <a:r>
                <a:rPr lang="en-US" sz="4000" i="1">
                  <a:solidFill>
                    <a:srgbClr val="19FFF9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3200">
                  <a:solidFill>
                    <a:srgbClr val="19FFF4"/>
                  </a:solidFill>
                  <a:latin typeface="Arial Black" charset="0"/>
                </a:rPr>
                <a:t>!</a:t>
              </a:r>
            </a:p>
          </p:txBody>
        </p:sp>
      </p:grpSp>
      <p:grpSp>
        <p:nvGrpSpPr>
          <p:cNvPr id="1371171" name="Group 35"/>
          <p:cNvGrpSpPr>
            <a:grpSpLocks/>
          </p:cNvGrpSpPr>
          <p:nvPr/>
        </p:nvGrpSpPr>
        <p:grpSpPr bwMode="auto">
          <a:xfrm>
            <a:off x="847729" y="244476"/>
            <a:ext cx="3471863" cy="13134975"/>
            <a:chOff x="2020" y="154"/>
            <a:chExt cx="2187" cy="8274"/>
          </a:xfrm>
        </p:grpSpPr>
        <p:sp>
          <p:nvSpPr>
            <p:cNvPr id="1371172" name="AutoShape 36"/>
            <p:cNvSpPr>
              <a:spLocks noChangeArrowheads="1"/>
            </p:cNvSpPr>
            <p:nvPr/>
          </p:nvSpPr>
          <p:spPr bwMode="auto">
            <a:xfrm>
              <a:off x="2020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1173" name="Group 37"/>
            <p:cNvGrpSpPr>
              <a:grpSpLocks/>
            </p:cNvGrpSpPr>
            <p:nvPr/>
          </p:nvGrpSpPr>
          <p:grpSpPr bwMode="auto">
            <a:xfrm>
              <a:off x="2145" y="771"/>
              <a:ext cx="1958" cy="7657"/>
              <a:chOff x="2145" y="771"/>
              <a:chExt cx="1958" cy="7657"/>
            </a:xfrm>
          </p:grpSpPr>
          <p:sp>
            <p:nvSpPr>
              <p:cNvPr id="1371174" name="Text Box 38"/>
              <p:cNvSpPr txBox="1">
                <a:spLocks noChangeArrowheads="1"/>
              </p:cNvSpPr>
              <p:nvPr/>
            </p:nvSpPr>
            <p:spPr bwMode="auto">
              <a:xfrm>
                <a:off x="2187" y="804"/>
                <a:ext cx="1916" cy="7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600" b="0">
                    <a:latin typeface="Limon R1" charset="0"/>
                  </a:rPr>
                  <a:t>etIeyIg kMBugeFVIGVI GMBIva</a:t>
                </a:r>
                <a:r>
                  <a:rPr lang="en-US" sz="6000">
                    <a:latin typeface="Arial Black" charset="0"/>
                  </a:rPr>
                  <a:t>?</a:t>
                </a:r>
              </a:p>
            </p:txBody>
          </p:sp>
          <p:sp>
            <p:nvSpPr>
              <p:cNvPr id="1371175" name="Text Box 39"/>
              <p:cNvSpPr txBox="1">
                <a:spLocks noChangeArrowheads="1"/>
              </p:cNvSpPr>
              <p:nvPr/>
            </p:nvSpPr>
            <p:spPr bwMode="auto">
              <a:xfrm>
                <a:off x="2145" y="771"/>
                <a:ext cx="1916" cy="7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600" b="0">
                    <a:solidFill>
                      <a:srgbClr val="FFFF00"/>
                    </a:solidFill>
                    <a:latin typeface="Limon R1" charset="0"/>
                  </a:rPr>
                  <a:t>etIeyIg kMBugeFVIGVI GMBIva</a:t>
                </a:r>
                <a:r>
                  <a:rPr lang="en-US" sz="6000">
                    <a:solidFill>
                      <a:srgbClr val="FFFF00"/>
                    </a:solidFill>
                    <a:latin typeface="Arial Black" charset="0"/>
                  </a:rPr>
                  <a:t>?</a:t>
                </a:r>
                <a:endParaRPr lang="en-US" sz="6600">
                  <a:solidFill>
                    <a:srgbClr val="FFFF00"/>
                  </a:solidFill>
                  <a:latin typeface="Arial Black" charset="0"/>
                </a:endParaRPr>
              </a:p>
            </p:txBody>
          </p:sp>
        </p:grpSp>
      </p:grpSp>
      <p:sp>
        <p:nvSpPr>
          <p:cNvPr id="1371176" name="AutoShape 40"/>
          <p:cNvSpPr>
            <a:spLocks noChangeArrowheads="1"/>
          </p:cNvSpPr>
          <p:nvPr/>
        </p:nvSpPr>
        <p:spPr bwMode="auto">
          <a:xfrm rot="5400000">
            <a:off x="2166938" y="3219453"/>
            <a:ext cx="7451724" cy="1282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71177" name="Text Box 41"/>
          <p:cNvSpPr txBox="1">
            <a:spLocks noChangeArrowheads="1"/>
          </p:cNvSpPr>
          <p:nvPr/>
        </p:nvSpPr>
        <p:spPr bwMode="auto">
          <a:xfrm>
            <a:off x="4343403" y="3"/>
            <a:ext cx="3249613" cy="32855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ebskkmµ nig karyageLIgeTAsßansYK</a:t>
            </a:r>
            <a:r>
              <a:rPr lang="ja-JP" altLang="en-US" sz="1800">
                <a:solidFill>
                  <a:schemeClr val="bg1"/>
                </a:solidFill>
                <a:latin typeface="Arial"/>
              </a:rPr>
              <a:t>’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rbs;RBHeys</a:t>
            </a:r>
            <a:r>
              <a:rPr lang="ja-JP" altLang="en-US" sz="18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Uv 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buNüéf¶TI50³ edImkMeNIténBYkCMnuM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mnusSBikamñak;RtUv)aneR)an[Ca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kareFVIkarebonebondMbUg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Ganñ:anas nig saPIr:a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GñkRtYtRtakargardMbUg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esÞpan nig esckþIrgTukç</a:t>
            </a:r>
            <a:endParaRPr lang="en-US" sz="800">
              <a:solidFill>
                <a:schemeClr val="bg1"/>
              </a:solidFill>
              <a:latin typeface="Helvetica" charset="0"/>
            </a:endParaRPr>
          </a:p>
          <a:p>
            <a:pPr algn="l"/>
            <a:endParaRPr lang="en-US" sz="8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371178" name="Text Box 42"/>
          <p:cNvSpPr txBox="1">
            <a:spLocks noChangeArrowheads="1"/>
          </p:cNvSpPr>
          <p:nvPr/>
        </p:nvSpPr>
        <p:spPr bwMode="auto">
          <a:xfrm>
            <a:off x="4367216" y="2005013"/>
            <a:ext cx="3443287" cy="26053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PIlIB nig  mnusSkMerov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karERbctiþKMnitnigeCORBHeys</a:t>
            </a:r>
            <a:r>
              <a:rPr lang="ja-JP" altLang="en-US" sz="18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Uvrbs;b:ul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eBRtus nig kUenlas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eBRtus bgðaj[eXIjfa karbMerIsasn_déT KµaneTasenaHeT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ehrU:D ebotebon dl;BYkGñkRKIsÞan</a:t>
            </a:r>
            <a:endParaRPr lang="en-US" sz="10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371179" name="Text Box 43"/>
          <p:cNvSpPr txBox="1">
            <a:spLocks noChangeArrowheads="1"/>
          </p:cNvSpPr>
          <p:nvPr/>
        </p:nvSpPr>
        <p:spPr bwMode="auto">
          <a:xfrm>
            <a:off x="4416425" y="3397252"/>
            <a:ext cx="3089275" cy="9494874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u="sng">
                <a:solidFill>
                  <a:schemeClr val="bg1"/>
                </a:solidFill>
                <a:latin typeface="Limon S1" charset="0"/>
              </a:rPr>
              <a:t>dMeNIrebskkmµelIkTImYy</a:t>
            </a:r>
            <a:r>
              <a:rPr lang="en-US" u="sng">
                <a:solidFill>
                  <a:schemeClr val="bg1"/>
                </a:solidFill>
                <a:latin typeface="Helvetica" charset="0"/>
              </a:rPr>
              <a:t>                  </a:t>
            </a:r>
            <a:r>
              <a:rPr lang="en-US" sz="400">
                <a:solidFill>
                  <a:schemeClr val="bg1"/>
                </a:solidFill>
                <a:latin typeface="Helvetica" charset="0"/>
              </a:rPr>
              <a:t>          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</a:t>
            </a:r>
          </a:p>
          <a:p>
            <a:pPr algn="l"/>
            <a:r>
              <a:rPr lang="en-US" sz="1000">
                <a:solidFill>
                  <a:schemeClr val="bg1"/>
                </a:solidFill>
                <a:latin typeface="Helvetica" charset="0"/>
              </a:rPr>
              <a:t>                  </a:t>
            </a:r>
            <a:r>
              <a:rPr lang="ja-JP" altLang="en-US" sz="1000">
                <a:solidFill>
                  <a:schemeClr val="bg1"/>
                </a:solidFill>
                <a:latin typeface="Arial"/>
              </a:rPr>
              <a:t>“</a:t>
            </a:r>
            <a:endParaRPr lang="en-US" sz="10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u="sng">
                <a:solidFill>
                  <a:schemeClr val="bg1"/>
                </a:solidFill>
                <a:latin typeface="Limon S1" charset="0"/>
              </a:rPr>
              <a:t>karRbCuMenAeyrUsaLim</a:t>
            </a:r>
            <a:endParaRPr lang="en-US" u="sng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u="sng">
                <a:solidFill>
                  <a:schemeClr val="bg1"/>
                </a:solidFill>
                <a:latin typeface="Limon S1" charset="0"/>
              </a:rPr>
              <a:t>dMeNIrebskkmµelIkTIBIr</a:t>
            </a:r>
            <a:r>
              <a:rPr lang="en-US" sz="2100" u="sng">
                <a:solidFill>
                  <a:schemeClr val="bg1"/>
                </a:solidFill>
                <a:latin typeface="Limon S1" charset="0"/>
              </a:rPr>
              <a:t> </a:t>
            </a:r>
            <a:endParaRPr lang="en-US" sz="1300" u="sng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300">
                <a:solidFill>
                  <a:schemeClr val="bg1"/>
                </a:solidFill>
                <a:latin typeface="Helvetica" charset="0"/>
              </a:rPr>
              <a:t>               </a:t>
            </a:r>
            <a:r>
              <a:rPr lang="ja-JP" altLang="en-US" sz="1000">
                <a:solidFill>
                  <a:schemeClr val="bg1"/>
                </a:solidFill>
                <a:latin typeface="Arial"/>
              </a:rPr>
              <a:t>“</a:t>
            </a:r>
            <a:endParaRPr lang="en-US" sz="10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000">
                <a:solidFill>
                  <a:schemeClr val="bg1"/>
                </a:solidFill>
                <a:latin typeface="Helvetica" charset="0"/>
              </a:rPr>
              <a:t>                    </a:t>
            </a:r>
            <a:r>
              <a:rPr lang="ja-JP" altLang="en-US" sz="1000">
                <a:solidFill>
                  <a:schemeClr val="bg1"/>
                </a:solidFill>
                <a:latin typeface="Arial"/>
              </a:rPr>
              <a:t>“</a:t>
            </a:r>
            <a:endParaRPr lang="en-US" sz="10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2100" u="sng">
                <a:solidFill>
                  <a:schemeClr val="bg1"/>
                </a:solidFill>
                <a:latin typeface="Limon S1" charset="0"/>
              </a:rPr>
              <a:t>dMeNIrebskkmµelIkTIbI</a:t>
            </a:r>
            <a:endParaRPr lang="en-US" sz="1300" u="sng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300">
                <a:solidFill>
                  <a:schemeClr val="bg1"/>
                </a:solidFill>
                <a:latin typeface="Helvetica" charset="0"/>
              </a:rPr>
              <a:t>               </a:t>
            </a:r>
            <a:r>
              <a:rPr lang="ja-JP" altLang="en-US" sz="1300">
                <a:solidFill>
                  <a:schemeClr val="bg1"/>
                </a:solidFill>
                <a:latin typeface="Arial"/>
              </a:rPr>
              <a:t>“</a:t>
            </a:r>
            <a:endParaRPr lang="en-US" sz="13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b:ul ³ enAkñúgeyrUsaLim 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bu:l³ eqøIyedaHsarxøÚnenAmux hVÚgmnusS 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bu:l³ eqøIyedaHsarxøÜnenAmux BYkRkumRbwkSaCan;x&lt;s;</a:t>
            </a: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bu:l³ eqøIyedaHsarxøÜnenAmux elakePlIc 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bu:l³ eqøIyedaHsarxøÜnenAmux ePsÞús 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bu:l³ eqøIyedaHsarxøÜnenAmux RBraCaG½RKI)a: </a:t>
            </a:r>
            <a:endParaRPr lang="en-US" sz="1800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u="sng">
                <a:solidFill>
                  <a:schemeClr val="bg1"/>
                </a:solidFill>
                <a:latin typeface="Limon S1" charset="0"/>
              </a:rPr>
              <a:t>kareFVIdMeNIrtamsmuRTeTARkugr:Um³ licsMeBA </a:t>
            </a:r>
            <a:endParaRPr lang="en-US" sz="1200" u="sng">
              <a:solidFill>
                <a:schemeClr val="bg1"/>
              </a:solidFill>
              <a:latin typeface="Helvetica" charset="0"/>
            </a:endParaRPr>
          </a:p>
          <a:p>
            <a:pPr algn="l"/>
            <a:r>
              <a:rPr lang="en-US" sz="1800">
                <a:solidFill>
                  <a:schemeClr val="bg1"/>
                </a:solidFill>
                <a:latin typeface="Limon S1" charset="0"/>
              </a:rPr>
              <a:t>b:ulenARkugrU:m</a:t>
            </a:r>
            <a:endParaRPr lang="en-US" sz="1000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7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7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7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7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7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7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7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7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0" grpId="0" autoUpdateAnimBg="0"/>
      <p:bldP spid="1371141" grpId="0" autoUpdateAnimBg="0"/>
      <p:bldP spid="1371142" grpId="0" autoUpdateAnimBg="0"/>
      <p:bldP spid="1371149" grpId="0" animBg="1" autoUpdateAnimBg="0"/>
      <p:bldP spid="1371150" grpId="0" animBg="1"/>
      <p:bldP spid="13711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0355" name="Rectangle 3"/>
          <p:cNvSpPr>
            <a:spLocks noChangeArrowheads="1"/>
          </p:cNvSpPr>
          <p:nvPr/>
        </p:nvSpPr>
        <p:spPr bwMode="auto">
          <a:xfrm>
            <a:off x="508000" y="3201991"/>
            <a:ext cx="2047876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4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380356" name="Rectangle 4"/>
          <p:cNvSpPr>
            <a:spLocks noChangeArrowheads="1"/>
          </p:cNvSpPr>
          <p:nvPr/>
        </p:nvSpPr>
        <p:spPr bwMode="auto">
          <a:xfrm>
            <a:off x="922342" y="3822703"/>
            <a:ext cx="1965325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karBit nigviCøaRBH</a:t>
            </a:r>
          </a:p>
        </p:txBody>
      </p:sp>
      <p:sp>
        <p:nvSpPr>
          <p:cNvPr id="1380357" name="Rectangle 5"/>
          <p:cNvSpPr>
            <a:spLocks noChangeArrowheads="1"/>
          </p:cNvSpPr>
          <p:nvPr/>
        </p:nvSpPr>
        <p:spPr bwMode="auto">
          <a:xfrm>
            <a:off x="3084513" y="3636966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0358" name="Rectangle 6"/>
          <p:cNvSpPr>
            <a:spLocks noChangeArrowheads="1"/>
          </p:cNvSpPr>
          <p:nvPr/>
        </p:nvSpPr>
        <p:spPr bwMode="auto">
          <a:xfrm>
            <a:off x="3217863" y="3819528"/>
            <a:ext cx="1490662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800" b="0">
                <a:solidFill>
                  <a:srgbClr val="FEB4C2"/>
                </a:solidFill>
                <a:latin typeface="Limon R1" charset="0"/>
              </a:rPr>
              <a:t>RbvtiþBYkCMnuM</a:t>
            </a:r>
            <a:endParaRPr lang="en-US" sz="2500">
              <a:solidFill>
                <a:srgbClr val="FEB4C2"/>
              </a:solidFill>
              <a:latin typeface="Helvetica" charset="0"/>
            </a:endParaRPr>
          </a:p>
        </p:txBody>
      </p:sp>
      <p:sp>
        <p:nvSpPr>
          <p:cNvPr id="1380359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0360" name="Rectangle 8"/>
          <p:cNvSpPr>
            <a:spLocks noChangeArrowheads="1"/>
          </p:cNvSpPr>
          <p:nvPr/>
        </p:nvSpPr>
        <p:spPr bwMode="auto">
          <a:xfrm>
            <a:off x="5283202" y="3819528"/>
            <a:ext cx="1490663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800" b="0">
                <a:solidFill>
                  <a:srgbClr val="FEB4C2"/>
                </a:solidFill>
                <a:latin typeface="Limon R1" charset="0"/>
              </a:rPr>
              <a:t>bBa</a:t>
            </a:r>
            <a:r>
              <a:rPr lang="en-US" sz="2800" b="0">
                <a:solidFill>
                  <a:srgbClr val="FEB4C2"/>
                </a:solidFill>
                <a:latin typeface="Limon R1" charset="0"/>
                <a:cs typeface="Times New Roman" charset="0"/>
              </a:rPr>
              <a:t>ða</a:t>
            </a:r>
            <a:r>
              <a:rPr lang="en-US" sz="2800" b="0">
                <a:solidFill>
                  <a:srgbClr val="FEB4C2"/>
                </a:solidFill>
                <a:latin typeface="Limon R1" charset="0"/>
              </a:rPr>
              <a:t>BYkCMnuM</a:t>
            </a:r>
          </a:p>
        </p:txBody>
      </p:sp>
      <p:sp>
        <p:nvSpPr>
          <p:cNvPr id="1380361" name="Rectangle 9"/>
          <p:cNvSpPr>
            <a:spLocks noChangeArrowheads="1"/>
          </p:cNvSpPr>
          <p:nvPr/>
        </p:nvSpPr>
        <p:spPr bwMode="auto">
          <a:xfrm>
            <a:off x="7142166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0362" name="Rectangle 10"/>
          <p:cNvSpPr>
            <a:spLocks noChangeArrowheads="1"/>
          </p:cNvSpPr>
          <p:nvPr/>
        </p:nvSpPr>
        <p:spPr bwMode="auto">
          <a:xfrm>
            <a:off x="7148517" y="3668713"/>
            <a:ext cx="2136775" cy="97637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GnnþPaB  GnaKtkal</a:t>
            </a:r>
          </a:p>
        </p:txBody>
      </p:sp>
      <p:grpSp>
        <p:nvGrpSpPr>
          <p:cNvPr id="1380363" name="Group 11"/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380364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365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366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367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368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0369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0370" name="Rectangle 18"/>
          <p:cNvSpPr>
            <a:spLocks noChangeArrowheads="1"/>
          </p:cNvSpPr>
          <p:nvPr/>
        </p:nvSpPr>
        <p:spPr bwMode="auto">
          <a:xfrm>
            <a:off x="2579688" y="3182941"/>
            <a:ext cx="2047876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380371" name="Rectangle 19"/>
          <p:cNvSpPr>
            <a:spLocks noChangeArrowheads="1"/>
          </p:cNvSpPr>
          <p:nvPr/>
        </p:nvSpPr>
        <p:spPr bwMode="auto">
          <a:xfrm>
            <a:off x="4132266" y="3182941"/>
            <a:ext cx="2679700" cy="488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21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380372" name="Rectangle 20"/>
          <p:cNvSpPr>
            <a:spLocks noChangeArrowheads="1"/>
          </p:cNvSpPr>
          <p:nvPr/>
        </p:nvSpPr>
        <p:spPr bwMode="auto">
          <a:xfrm>
            <a:off x="7145341" y="3184526"/>
            <a:ext cx="1457325" cy="118566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380373" name="Rectangle 21"/>
          <p:cNvSpPr>
            <a:spLocks noChangeArrowheads="1"/>
          </p:cNvSpPr>
          <p:nvPr/>
        </p:nvSpPr>
        <p:spPr bwMode="auto">
          <a:xfrm>
            <a:off x="984253" y="5005388"/>
            <a:ext cx="1706563" cy="120750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3600" b="0">
                <a:solidFill>
                  <a:srgbClr val="ABFFAB"/>
                </a:solidFill>
                <a:latin typeface="Limon R1" charset="0"/>
              </a:rPr>
              <a:t>dMNwgl¥</a:t>
            </a:r>
          </a:p>
        </p:txBody>
      </p:sp>
      <p:sp>
        <p:nvSpPr>
          <p:cNvPr id="1380374" name="Rectangle 22"/>
          <p:cNvSpPr>
            <a:spLocks noChangeArrowheads="1"/>
          </p:cNvSpPr>
          <p:nvPr/>
        </p:nvSpPr>
        <p:spPr bwMode="auto">
          <a:xfrm>
            <a:off x="2865441" y="5006976"/>
            <a:ext cx="2100262" cy="120750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kic©kar BYksavk</a:t>
            </a:r>
          </a:p>
        </p:txBody>
      </p:sp>
      <p:sp>
        <p:nvSpPr>
          <p:cNvPr id="1380375" name="Rectangle 23"/>
          <p:cNvSpPr>
            <a:spLocks noChangeArrowheads="1"/>
          </p:cNvSpPr>
          <p:nvPr/>
        </p:nvSpPr>
        <p:spPr bwMode="auto">
          <a:xfrm>
            <a:off x="5167313" y="4899027"/>
            <a:ext cx="1706562" cy="105402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sMbuRt</a:t>
            </a:r>
            <a:endParaRPr lang="en-US" sz="4300" b="0" u="sng">
              <a:solidFill>
                <a:srgbClr val="ABFFAB"/>
              </a:solidFill>
              <a:latin typeface="Helvetica" charset="0"/>
            </a:endParaRPr>
          </a:p>
        </p:txBody>
      </p:sp>
      <p:sp>
        <p:nvSpPr>
          <p:cNvPr id="1380376" name="Rectangle 24"/>
          <p:cNvSpPr>
            <a:spLocks noChangeArrowheads="1"/>
          </p:cNvSpPr>
          <p:nvPr/>
        </p:nvSpPr>
        <p:spPr bwMode="auto">
          <a:xfrm>
            <a:off x="6740526" y="4991103"/>
            <a:ext cx="2638425" cy="134702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vivrN³</a:t>
            </a:r>
            <a:endParaRPr lang="en-US" sz="4000" i="1">
              <a:solidFill>
                <a:srgbClr val="ABFFAB"/>
              </a:solidFill>
              <a:latin typeface="Helvetica" charset="0"/>
            </a:endParaRPr>
          </a:p>
          <a:p>
            <a:pPr algn="ctr"/>
            <a:endParaRPr lang="en-US" sz="4000" i="1">
              <a:solidFill>
                <a:srgbClr val="ABFFAB"/>
              </a:solidFill>
              <a:latin typeface="Helvetica" charset="0"/>
            </a:endParaRPr>
          </a:p>
        </p:txBody>
      </p:sp>
      <p:sp>
        <p:nvSpPr>
          <p:cNvPr id="1380377" name="Rectangle 25"/>
          <p:cNvSpPr>
            <a:spLocks noChangeArrowheads="1"/>
          </p:cNvSpPr>
          <p:nvPr/>
        </p:nvSpPr>
        <p:spPr bwMode="auto">
          <a:xfrm>
            <a:off x="2001838" y="1352551"/>
            <a:ext cx="6042025" cy="22190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s&gt;f TaMgbYnEpñk</a:t>
            </a:r>
            <a:r>
              <a:rPr lang="en-US" sz="4000" b="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Helvetica" charset="0"/>
              </a:rPr>
              <a:t>:</a:t>
            </a:r>
            <a:r>
              <a:rPr lang="en-US" sz="3600">
                <a:solidFill>
                  <a:srgbClr val="FFEA18"/>
                </a:solidFill>
                <a:latin typeface="Helvetica" charset="0"/>
              </a:rPr>
              <a:t>                   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sresrenAcenøaHCuMvijqñaM 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40</a:t>
            </a:r>
            <a:r>
              <a:rPr lang="en-US" sz="480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nig 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90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K&gt;s&gt;</a:t>
            </a:r>
          </a:p>
        </p:txBody>
      </p:sp>
      <p:sp>
        <p:nvSpPr>
          <p:cNvPr id="1380378" name="Text Box 26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80379" name="Text Box 27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380380" name="Text Box 28"/>
          <p:cNvSpPr txBox="1">
            <a:spLocks noChangeArrowheads="1"/>
          </p:cNvSpPr>
          <p:nvPr/>
        </p:nvSpPr>
        <p:spPr bwMode="auto">
          <a:xfrm>
            <a:off x="9189330" y="741277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1380385" name="Text Box 3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380388" name="Oval 36"/>
          <p:cNvSpPr>
            <a:spLocks noChangeArrowheads="1"/>
          </p:cNvSpPr>
          <p:nvPr/>
        </p:nvSpPr>
        <p:spPr bwMode="auto">
          <a:xfrm>
            <a:off x="4756152" y="2938464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400" b="0">
              <a:solidFill>
                <a:schemeClr val="hlink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8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238019" name="Line 3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238027" name="Object 11"/>
          <p:cNvGraphicFramePr>
            <a:graphicFrameLocks noChangeAspect="1"/>
          </p:cNvGraphicFramePr>
          <p:nvPr/>
        </p:nvGraphicFramePr>
        <p:xfrm>
          <a:off x="635000" y="3216277"/>
          <a:ext cx="1866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35" r:id="rId4" imgW="1866900" imgH="4013200" progId="MS_ClipArt_Gallery">
                  <p:embed/>
                </p:oleObj>
              </mc:Choice>
              <mc:Fallback>
                <p:oleObj r:id="rId4" imgW="1866900" imgH="4013200" progId="MS_ClipArt_Gallery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216277"/>
                        <a:ext cx="18669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9459690" y="7040857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38030" name="Text Box 14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34</a:t>
            </a:r>
          </a:p>
        </p:txBody>
      </p:sp>
      <p:sp>
        <p:nvSpPr>
          <p:cNvPr id="1238031" name="Text Box 15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38033" name="Rectangle 17"/>
          <p:cNvSpPr>
            <a:spLocks noChangeArrowheads="1"/>
          </p:cNvSpPr>
          <p:nvPr/>
        </p:nvSpPr>
        <p:spPr bwMode="auto">
          <a:xfrm>
            <a:off x="2435225" y="4175125"/>
            <a:ext cx="7126288" cy="1015016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/>
            <a:r>
              <a:rPr lang="en-US" sz="5300" i="1">
                <a:solidFill>
                  <a:schemeClr val="bg1"/>
                </a:solidFill>
                <a:latin typeface="Limon S1" charset="0"/>
              </a:rPr>
              <a:t>GñkfaEpnTIenaHenABIxageRkayRBHKm&lt;Irrbs;Gñk &gt;&gt;&gt; mYy CamYynwgbnÞat;cuc²TaMgGs;nwg&gt;&gt;&gt;    bnÞat;eRt² &gt;&gt;&gt; bnÞat;Rtg; &gt;&gt;&gt;bnÞat;rgVg;tUc² &gt;&gt;&gt;&gt; Ca jwkjab;)anRBInecje</a:t>
            </a:r>
            <a:r>
              <a:rPr lang="en-US" sz="5300" i="1" u="sng">
                <a:solidFill>
                  <a:schemeClr val="bg1"/>
                </a:solidFill>
                <a:latin typeface="Limon S1" charset="0"/>
              </a:rPr>
              <a:t>nABIelIKñavaeTAvijeTAmk</a:t>
            </a:r>
            <a:r>
              <a:rPr lang="en-US" sz="3500" i="1" u="sng">
                <a:solidFill>
                  <a:schemeClr val="bg1"/>
                </a:solidFill>
                <a:latin typeface="Helvetica" charset="0"/>
              </a:rPr>
              <a:t>!</a:t>
            </a:r>
            <a:endParaRPr lang="en-US" sz="4300" i="1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238034" name="Rectangle 18"/>
          <p:cNvSpPr>
            <a:spLocks noChangeArrowheads="1"/>
          </p:cNvSpPr>
          <p:nvPr/>
        </p:nvSpPr>
        <p:spPr bwMode="auto">
          <a:xfrm>
            <a:off x="2065338" y="1193803"/>
            <a:ext cx="6700837" cy="655739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/>
            <a:r>
              <a:rPr lang="en-US" sz="8200" i="1">
                <a:solidFill>
                  <a:srgbClr val="FFFF00"/>
                </a:solidFill>
                <a:latin typeface="Limon S1" charset="0"/>
              </a:rPr>
              <a:t>kareFIV[manCarebob énkarBIdMeNIrrbs;savkb:ul</a:t>
            </a:r>
            <a:r>
              <a:rPr lang="en-US" sz="7500" i="1">
                <a:solidFill>
                  <a:srgbClr val="FFFF00"/>
                </a:solidFill>
                <a:latin typeface="Limon S1" charset="0"/>
              </a:rPr>
              <a:t> </a:t>
            </a:r>
            <a:endParaRPr lang="en-US" sz="490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14" name="Picture 2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28653" y="574679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1719" name="Text Box 7"/>
          <p:cNvSpPr txBox="1">
            <a:spLocks noChangeArrowheads="1"/>
          </p:cNvSpPr>
          <p:nvPr/>
        </p:nvSpPr>
        <p:spPr bwMode="auto">
          <a:xfrm>
            <a:off x="1006476" y="5878517"/>
            <a:ext cx="2876550" cy="209286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GaRhVika</a:t>
            </a:r>
          </a:p>
        </p:txBody>
      </p:sp>
      <p:sp>
        <p:nvSpPr>
          <p:cNvPr id="1011720" name="Text Box 8"/>
          <p:cNvSpPr txBox="1">
            <a:spLocks noChangeArrowheads="1"/>
          </p:cNvSpPr>
          <p:nvPr/>
        </p:nvSpPr>
        <p:spPr bwMode="auto">
          <a:xfrm>
            <a:off x="6956428" y="5570541"/>
            <a:ext cx="2362201" cy="209286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Gar:ab;</a:t>
            </a:r>
          </a:p>
        </p:txBody>
      </p:sp>
      <p:sp>
        <p:nvSpPr>
          <p:cNvPr id="1011721" name="Text Box 9"/>
          <p:cNvSpPr txBox="1">
            <a:spLocks noChangeArrowheads="1"/>
          </p:cNvSpPr>
          <p:nvPr/>
        </p:nvSpPr>
        <p:spPr bwMode="auto">
          <a:xfrm>
            <a:off x="6956428" y="2286003"/>
            <a:ext cx="1635125" cy="209286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GasuI</a:t>
            </a:r>
          </a:p>
        </p:txBody>
      </p:sp>
      <p:sp>
        <p:nvSpPr>
          <p:cNvPr id="1011722" name="Text Box 10"/>
          <p:cNvSpPr txBox="1">
            <a:spLocks noChangeArrowheads="1"/>
          </p:cNvSpPr>
          <p:nvPr/>
        </p:nvSpPr>
        <p:spPr bwMode="auto">
          <a:xfrm>
            <a:off x="3311527" y="1277941"/>
            <a:ext cx="3170239" cy="109874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GWr:ub</a:t>
            </a:r>
          </a:p>
        </p:txBody>
      </p:sp>
      <p:sp>
        <p:nvSpPr>
          <p:cNvPr id="1011723" name="Text Box 11"/>
          <p:cNvSpPr txBox="1">
            <a:spLocks noChangeArrowheads="1"/>
          </p:cNvSpPr>
          <p:nvPr/>
        </p:nvSpPr>
        <p:spPr bwMode="auto">
          <a:xfrm rot="1299097">
            <a:off x="3806828" y="3852396"/>
            <a:ext cx="2319338" cy="17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1011724" name="Text Box 12"/>
          <p:cNvSpPr txBox="1">
            <a:spLocks noChangeArrowheads="1"/>
          </p:cNvSpPr>
          <p:nvPr/>
        </p:nvSpPr>
        <p:spPr bwMode="auto">
          <a:xfrm rot="1299097">
            <a:off x="530228" y="609486"/>
            <a:ext cx="1500188" cy="23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</p:txBody>
      </p:sp>
      <p:sp>
        <p:nvSpPr>
          <p:cNvPr id="1011729" name="Freeform 17" descr="Purple mesh"/>
          <p:cNvSpPr>
            <a:spLocks/>
          </p:cNvSpPr>
          <p:nvPr/>
        </p:nvSpPr>
        <p:spPr bwMode="auto">
          <a:xfrm>
            <a:off x="6877052" y="6064252"/>
            <a:ext cx="1004889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30" name="Rectangle 18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35" name="AutoShape 23"/>
          <p:cNvSpPr>
            <a:spLocks noChangeArrowheads="1"/>
          </p:cNvSpPr>
          <p:nvPr/>
        </p:nvSpPr>
        <p:spPr bwMode="auto">
          <a:xfrm>
            <a:off x="8761413" y="3913188"/>
            <a:ext cx="803275" cy="40640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36" name="Rectangle 24"/>
          <p:cNvSpPr>
            <a:spLocks noChangeArrowheads="1"/>
          </p:cNvSpPr>
          <p:nvPr/>
        </p:nvSpPr>
        <p:spPr bwMode="auto">
          <a:xfrm>
            <a:off x="8658225" y="4071941"/>
            <a:ext cx="1047750" cy="4476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37" name="AutoShape 25"/>
          <p:cNvSpPr>
            <a:spLocks noChangeArrowheads="1"/>
          </p:cNvSpPr>
          <p:nvPr/>
        </p:nvSpPr>
        <p:spPr bwMode="auto">
          <a:xfrm>
            <a:off x="8782053" y="3941763"/>
            <a:ext cx="762000" cy="40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38" name="Line 26"/>
          <p:cNvSpPr>
            <a:spLocks noChangeShapeType="1"/>
          </p:cNvSpPr>
          <p:nvPr/>
        </p:nvSpPr>
        <p:spPr bwMode="auto">
          <a:xfrm>
            <a:off x="8805863" y="4238625"/>
            <a:ext cx="950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39" name="Line 27"/>
          <p:cNvSpPr>
            <a:spLocks noChangeShapeType="1"/>
          </p:cNvSpPr>
          <p:nvPr/>
        </p:nvSpPr>
        <p:spPr bwMode="auto">
          <a:xfrm>
            <a:off x="8805863" y="4411663"/>
            <a:ext cx="950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40" name="Rectangle 28"/>
          <p:cNvSpPr>
            <a:spLocks noChangeArrowheads="1"/>
          </p:cNvSpPr>
          <p:nvPr/>
        </p:nvSpPr>
        <p:spPr bwMode="auto">
          <a:xfrm>
            <a:off x="8702678" y="4140202"/>
            <a:ext cx="2655511" cy="4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>
                <a:latin typeface="Limon S1" charset="0"/>
              </a:rPr>
              <a:t>RbB½n§ RbeTsr:Um</a:t>
            </a:r>
            <a:endParaRPr lang="en-US" sz="1800">
              <a:solidFill>
                <a:srgbClr val="000000"/>
              </a:solidFill>
              <a:latin typeface="Limon S1" charset="0"/>
            </a:endParaRPr>
          </a:p>
        </p:txBody>
      </p:sp>
      <p:sp>
        <p:nvSpPr>
          <p:cNvPr id="1011741" name="Rectangle 29"/>
          <p:cNvSpPr>
            <a:spLocks noChangeArrowheads="1"/>
          </p:cNvSpPr>
          <p:nvPr/>
        </p:nvSpPr>
        <p:spPr bwMode="auto">
          <a:xfrm>
            <a:off x="8826504" y="3932241"/>
            <a:ext cx="1526997" cy="41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>
                <a:latin typeface="Limon S1" charset="0"/>
              </a:rPr>
              <a:t>GaLic Rkik</a:t>
            </a:r>
            <a:endParaRPr lang="en-US" sz="1800">
              <a:solidFill>
                <a:srgbClr val="000000"/>
              </a:solidFill>
              <a:latin typeface="Limon S1" charset="0"/>
            </a:endParaRPr>
          </a:p>
        </p:txBody>
      </p:sp>
      <p:sp>
        <p:nvSpPr>
          <p:cNvPr id="1011742" name="Rectangle 30"/>
          <p:cNvSpPr>
            <a:spLocks noChangeArrowheads="1"/>
          </p:cNvSpPr>
          <p:nvPr/>
        </p:nvSpPr>
        <p:spPr bwMode="auto">
          <a:xfrm>
            <a:off x="8756650" y="3810002"/>
            <a:ext cx="1427580" cy="34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85" tIns="49509" rIns="100785" bIns="49509">
            <a:spAutoFit/>
          </a:bodyPr>
          <a:lstStyle/>
          <a:p>
            <a:pPr algn="l" defTabSz="1018818">
              <a:spcBef>
                <a:spcPct val="50000"/>
              </a:spcBef>
            </a:pPr>
            <a:r>
              <a:rPr lang="en-US" sz="1600" b="0">
                <a:latin typeface="Limon R1" charset="0"/>
              </a:rPr>
              <a:t>RKas¶b;s¶at;</a:t>
            </a:r>
          </a:p>
        </p:txBody>
      </p:sp>
      <p:sp>
        <p:nvSpPr>
          <p:cNvPr id="1011743" name="Text Box 31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011752" name="Oval 40"/>
          <p:cNvSpPr>
            <a:spLocks noChangeArrowheads="1"/>
          </p:cNvSpPr>
          <p:nvPr/>
        </p:nvSpPr>
        <p:spPr bwMode="auto">
          <a:xfrm rot="1210626">
            <a:off x="2752728" y="3695701"/>
            <a:ext cx="5197475" cy="1858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53" name="Oval 41"/>
          <p:cNvSpPr>
            <a:spLocks noChangeArrowheads="1"/>
          </p:cNvSpPr>
          <p:nvPr/>
        </p:nvSpPr>
        <p:spPr bwMode="auto">
          <a:xfrm rot="1210626">
            <a:off x="2765428" y="3683002"/>
            <a:ext cx="5197475" cy="1858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54" name="Oval 42"/>
          <p:cNvSpPr>
            <a:spLocks noChangeArrowheads="1"/>
          </p:cNvSpPr>
          <p:nvPr/>
        </p:nvSpPr>
        <p:spPr bwMode="auto">
          <a:xfrm rot="1210626">
            <a:off x="2722566" y="3679826"/>
            <a:ext cx="5197475" cy="1858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55" name="Oval 43"/>
          <p:cNvSpPr>
            <a:spLocks noChangeArrowheads="1"/>
          </p:cNvSpPr>
          <p:nvPr/>
        </p:nvSpPr>
        <p:spPr bwMode="auto">
          <a:xfrm rot="1210626">
            <a:off x="2740028" y="3670303"/>
            <a:ext cx="5197475" cy="18589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1756" name="Text Box 44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11758" name="Text Box 46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1011760" name="Rectangle 48"/>
          <p:cNvSpPr>
            <a:spLocks noChangeArrowheads="1"/>
          </p:cNvSpPr>
          <p:nvPr/>
        </p:nvSpPr>
        <p:spPr bwMode="auto">
          <a:xfrm>
            <a:off x="2316166" y="385764"/>
            <a:ext cx="6450012" cy="66271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/>
            <a:r>
              <a:rPr lang="en-US" sz="6400" i="1">
                <a:solidFill>
                  <a:srgbClr val="FFFF00"/>
                </a:solidFill>
                <a:latin typeface="Limon S1" charset="0"/>
              </a:rPr>
              <a:t>b:ul</a:t>
            </a:r>
            <a:r>
              <a:rPr lang="en-US" sz="5700" i="1">
                <a:solidFill>
                  <a:srgbClr val="FFFF00"/>
                </a:solidFill>
                <a:latin typeface="Limon S1" charset="0"/>
              </a:rPr>
              <a:t> KWCaGñkdMeNIrBitR)akd mañk;&gt;&gt;&gt; enAeBjRKb;TIkEnøg GagTwk emDIETr:aen</a:t>
            </a:r>
            <a:r>
              <a:rPr lang="en-US" sz="6900" i="1">
                <a:solidFill>
                  <a:schemeClr val="hlink"/>
                </a:solidFill>
                <a:latin typeface="Limon S1" charset="0"/>
              </a:rPr>
              <a:t> </a:t>
            </a:r>
            <a:r>
              <a:rPr lang="en-US" sz="4700" i="1">
                <a:solidFill>
                  <a:srgbClr val="FFFF00"/>
                </a:solidFill>
                <a:latin typeface="Helvetica" charset="0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1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1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52" grpId="0" animBg="1"/>
      <p:bldP spid="1011753" grpId="0" animBg="1"/>
      <p:bldP spid="1011754" grpId="0" animBg="1"/>
      <p:bldP spid="10117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663" name="Group 23"/>
          <p:cNvGrpSpPr>
            <a:grpSpLocks/>
          </p:cNvGrpSpPr>
          <p:nvPr/>
        </p:nvGrpSpPr>
        <p:grpSpPr bwMode="auto">
          <a:xfrm>
            <a:off x="23814" y="-31750"/>
            <a:ext cx="10034587" cy="7804150"/>
            <a:chOff x="-11" y="-143"/>
            <a:chExt cx="6391" cy="5139"/>
          </a:xfrm>
        </p:grpSpPr>
        <p:pic>
          <p:nvPicPr>
            <p:cNvPr id="1008664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61" y="-62"/>
              <a:ext cx="5458" cy="5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08665" name="Rectangle 25"/>
            <p:cNvSpPr>
              <a:spLocks noChangeArrowheads="1"/>
            </p:cNvSpPr>
            <p:nvPr/>
          </p:nvSpPr>
          <p:spPr bwMode="auto">
            <a:xfrm>
              <a:off x="5612" y="-135"/>
              <a:ext cx="768" cy="50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6" name="Rectangle 26"/>
            <p:cNvSpPr>
              <a:spLocks noChangeArrowheads="1"/>
            </p:cNvSpPr>
            <p:nvPr/>
          </p:nvSpPr>
          <p:spPr bwMode="auto">
            <a:xfrm>
              <a:off x="5" y="-66"/>
              <a:ext cx="458" cy="4962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7" name="Rectangle 27"/>
            <p:cNvSpPr>
              <a:spLocks noChangeArrowheads="1"/>
            </p:cNvSpPr>
            <p:nvPr/>
          </p:nvSpPr>
          <p:spPr bwMode="auto">
            <a:xfrm>
              <a:off x="-11" y="4708"/>
              <a:ext cx="5887" cy="288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8" name="Rectangle 28"/>
            <p:cNvSpPr>
              <a:spLocks noChangeArrowheads="1"/>
            </p:cNvSpPr>
            <p:nvPr/>
          </p:nvSpPr>
          <p:spPr bwMode="auto">
            <a:xfrm>
              <a:off x="-11" y="-143"/>
              <a:ext cx="5887" cy="143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669" name="Rectangle 29"/>
            <p:cNvSpPr>
              <a:spLocks noChangeArrowheads="1"/>
            </p:cNvSpPr>
            <p:nvPr/>
          </p:nvSpPr>
          <p:spPr bwMode="auto">
            <a:xfrm>
              <a:off x="492" y="4707"/>
              <a:ext cx="5887" cy="288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8670" name="Rectangle 30"/>
          <p:cNvSpPr>
            <a:spLocks noChangeArrowheads="1"/>
          </p:cNvSpPr>
          <p:nvPr/>
        </p:nvSpPr>
        <p:spPr bwMode="auto">
          <a:xfrm>
            <a:off x="0" y="50803"/>
            <a:ext cx="10058400" cy="7721599"/>
          </a:xfrm>
          <a:prstGeom prst="rect">
            <a:avLst/>
          </a:prstGeom>
          <a:solidFill>
            <a:srgbClr val="040404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8642" name="Line 2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8655" name="Rectangle 15"/>
          <p:cNvSpPr>
            <a:spLocks noChangeArrowheads="1"/>
          </p:cNvSpPr>
          <p:nvPr/>
        </p:nvSpPr>
        <p:spPr bwMode="auto">
          <a:xfrm>
            <a:off x="1276353" y="708025"/>
            <a:ext cx="7826375" cy="4237782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8800">
                <a:solidFill>
                  <a:srgbClr val="FFFF00"/>
                </a:solidFill>
                <a:latin typeface="Limon S1" charset="0"/>
              </a:rPr>
              <a:t>ehtuGVIkarenHsMxan</a:t>
            </a:r>
            <a:r>
              <a:rPr lang="en-US" sz="8800" b="0">
                <a:solidFill>
                  <a:srgbClr val="FFFF00"/>
                </a:solidFill>
                <a:latin typeface="Limon S1" charset="0"/>
              </a:rPr>
              <a:t>; BIeRBaH&gt;&gt;&gt; </a:t>
            </a:r>
            <a:r>
              <a:rPr lang="en-US" sz="5100" i="1">
                <a:solidFill>
                  <a:srgbClr val="FFFF00"/>
                </a:solidFill>
                <a:latin typeface="Helvetica" charset="0"/>
              </a:rPr>
              <a:t>?</a:t>
            </a:r>
          </a:p>
        </p:txBody>
      </p:sp>
      <p:sp>
        <p:nvSpPr>
          <p:cNvPr id="1008656" name="Rectangle 16"/>
          <p:cNvSpPr>
            <a:spLocks noChangeArrowheads="1"/>
          </p:cNvSpPr>
          <p:nvPr/>
        </p:nvSpPr>
        <p:spPr bwMode="auto">
          <a:xfrm>
            <a:off x="1112839" y="1855791"/>
            <a:ext cx="7826375" cy="1539564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105000"/>
              </a:lnSpc>
              <a:spcBef>
                <a:spcPct val="50000"/>
              </a:spcBef>
            </a:pPr>
            <a:r>
              <a:rPr lang="en-US" sz="8800">
                <a:solidFill>
                  <a:srgbClr val="FFFF00"/>
                </a:solidFill>
                <a:latin typeface="Limon S1" charset="0"/>
              </a:rPr>
              <a:t>BIeRBaH&gt;&gt;&gt;</a:t>
            </a:r>
            <a:endParaRPr lang="en-US" sz="5100" i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08657" name="Rectangle 17"/>
          <p:cNvSpPr>
            <a:spLocks noChangeArrowheads="1"/>
          </p:cNvSpPr>
          <p:nvPr/>
        </p:nvSpPr>
        <p:spPr bwMode="auto">
          <a:xfrm>
            <a:off x="1112839" y="3184528"/>
            <a:ext cx="7826375" cy="12295511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105000"/>
              </a:lnSpc>
              <a:spcBef>
                <a:spcPct val="50000"/>
              </a:spcBef>
            </a:pPr>
            <a:r>
              <a:rPr lang="en-US" sz="8800">
                <a:solidFill>
                  <a:srgbClr val="FFFF00"/>
                </a:solidFill>
                <a:latin typeface="Limon S1" charset="0"/>
              </a:rPr>
              <a:t>enATIenaH&gt;&gt;&gt; kñúgKm&lt;Irkic©kar&gt;&gt;&gt; KWBitCakarcab;epIþménebsk kmµBiPBelak</a:t>
            </a:r>
            <a:r>
              <a:rPr lang="en-US" sz="5100" i="1">
                <a:solidFill>
                  <a:srgbClr val="FFFF00"/>
                </a:solidFill>
                <a:latin typeface="Helvetica" charset="0"/>
              </a:rPr>
              <a:t>!!!</a:t>
            </a:r>
          </a:p>
        </p:txBody>
      </p:sp>
      <p:sp>
        <p:nvSpPr>
          <p:cNvPr id="1008681" name="Rectangle 41"/>
          <p:cNvSpPr>
            <a:spLocks noChangeArrowheads="1"/>
          </p:cNvSpPr>
          <p:nvPr/>
        </p:nvSpPr>
        <p:spPr bwMode="auto">
          <a:xfrm>
            <a:off x="8725233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008682" name="Text Box 42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08683" name="Text Box 43"/>
          <p:cNvSpPr txBox="1">
            <a:spLocks noChangeArrowheads="1"/>
          </p:cNvSpPr>
          <p:nvPr/>
        </p:nvSpPr>
        <p:spPr bwMode="auto">
          <a:xfrm>
            <a:off x="9358092" y="692973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8684" name="Text Box 4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1008685" name="Text Box 45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0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55" grpId="0" autoUpdateAnimBg="0"/>
      <p:bldP spid="1008656" grpId="0" build="p" autoUpdateAnimBg="0" advAuto="0"/>
      <p:bldP spid="10086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512763" y="0"/>
            <a:ext cx="9102726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40387" name="Line 3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aphicFrame>
        <p:nvGraphicFramePr>
          <p:cNvPr id="1040391" name="Object 7"/>
          <p:cNvGraphicFramePr>
            <a:graphicFrameLocks/>
          </p:cNvGraphicFramePr>
          <p:nvPr/>
        </p:nvGraphicFramePr>
        <p:xfrm>
          <a:off x="2592388" y="127000"/>
          <a:ext cx="958850" cy="231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26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7000"/>
                        <a:ext cx="958850" cy="231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5" name="Text Box 11"/>
          <p:cNvSpPr txBox="1">
            <a:spLocks noChangeArrowheads="1"/>
          </p:cNvSpPr>
          <p:nvPr/>
        </p:nvSpPr>
        <p:spPr bwMode="auto">
          <a:xfrm>
            <a:off x="2335213" y="579441"/>
            <a:ext cx="1149350" cy="122755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040397" name="Text Box 13"/>
          <p:cNvSpPr txBox="1">
            <a:spLocks noChangeArrowheads="1"/>
          </p:cNvSpPr>
          <p:nvPr/>
        </p:nvSpPr>
        <p:spPr bwMode="auto">
          <a:xfrm>
            <a:off x="1989138" y="0"/>
            <a:ext cx="1149350" cy="13496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>
                <a:solidFill>
                  <a:srgbClr val="19FF21"/>
                </a:solidFill>
              </a:rPr>
              <a:t>?</a:t>
            </a:r>
          </a:p>
        </p:txBody>
      </p:sp>
      <p:sp>
        <p:nvSpPr>
          <p:cNvPr id="1040398" name="Text Box 14"/>
          <p:cNvSpPr txBox="1">
            <a:spLocks noChangeArrowheads="1"/>
          </p:cNvSpPr>
          <p:nvPr/>
        </p:nvSpPr>
        <p:spPr bwMode="auto">
          <a:xfrm>
            <a:off x="3063875" y="611188"/>
            <a:ext cx="1149350" cy="112290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5757"/>
                </a:solidFill>
              </a:rPr>
              <a:t>?</a:t>
            </a:r>
          </a:p>
        </p:txBody>
      </p:sp>
      <p:sp>
        <p:nvSpPr>
          <p:cNvPr id="1040399" name="Text Box 15"/>
          <p:cNvSpPr txBox="1">
            <a:spLocks noChangeArrowheads="1"/>
          </p:cNvSpPr>
          <p:nvPr/>
        </p:nvSpPr>
        <p:spPr bwMode="auto">
          <a:xfrm>
            <a:off x="3508378" y="95253"/>
            <a:ext cx="727075" cy="84385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040400" name="Text Box 16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90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40403" name="Text Box 19"/>
          <p:cNvSpPr txBox="1">
            <a:spLocks noChangeArrowheads="1"/>
          </p:cNvSpPr>
          <p:nvPr/>
        </p:nvSpPr>
        <p:spPr bwMode="auto">
          <a:xfrm>
            <a:off x="1287466" y="2386015"/>
            <a:ext cx="7378700" cy="810680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7200" b="0">
                <a:solidFill>
                  <a:srgbClr val="FFFFFF"/>
                </a:solidFill>
                <a:latin typeface="Limon R1" charset="0"/>
                <a:cs typeface="Times New Roman" charset="0"/>
              </a:rPr>
              <a:t>etI</a:t>
            </a:r>
            <a:r>
              <a:rPr lang="en-US" sz="7200" b="0" u="sng">
                <a:solidFill>
                  <a:srgbClr val="FFFFFF"/>
                </a:solidFill>
                <a:latin typeface="Limon R1" charset="0"/>
                <a:cs typeface="Times New Roman" charset="0"/>
              </a:rPr>
              <a:t>Gñk</a:t>
            </a:r>
            <a:r>
              <a:rPr lang="en-US" sz="7200" b="0">
                <a:solidFill>
                  <a:srgbClr val="FFFFFF"/>
                </a:solidFill>
                <a:latin typeface="Limon R1" charset="0"/>
                <a:cs typeface="Times New Roman" charset="0"/>
              </a:rPr>
              <a:t>KYrnwgerobEpnkar ehIynwg erobcM sMrab; dMeNIrTaMgbYnEdlry³eBlyUr Ca</a:t>
            </a:r>
            <a:r>
              <a:rPr lang="en-US" sz="7200" b="0" i="1">
                <a:solidFill>
                  <a:srgbClr val="FFFFFF"/>
                </a:solidFill>
                <a:latin typeface="Limon R1" charset="0"/>
                <a:cs typeface="Times New Roman" charset="0"/>
              </a:rPr>
              <a:t>BitR)akd</a:t>
            </a:r>
            <a:r>
              <a:rPr lang="en-US" sz="7200" b="0">
                <a:solidFill>
                  <a:srgbClr val="FFFFFF"/>
                </a:solidFill>
                <a:latin typeface="Limon R1" charset="0"/>
                <a:cs typeface="Times New Roman" charset="0"/>
              </a:rPr>
              <a:t> enHy:agdUcemþc?</a:t>
            </a:r>
          </a:p>
        </p:txBody>
      </p:sp>
      <p:sp>
        <p:nvSpPr>
          <p:cNvPr id="1040423" name="Rectangle 39"/>
          <p:cNvSpPr>
            <a:spLocks noChangeArrowheads="1"/>
          </p:cNvSpPr>
          <p:nvPr/>
        </p:nvSpPr>
        <p:spPr bwMode="auto">
          <a:xfrm>
            <a:off x="8725233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040424" name="Text Box 40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40425" name="Text Box 41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95" grpId="0" autoUpdateAnimBg="0"/>
      <p:bldP spid="1040397" grpId="0" autoUpdateAnimBg="0"/>
      <p:bldP spid="1040398" grpId="0" autoUpdateAnimBg="0"/>
      <p:bldP spid="1040399" grpId="0" autoUpdateAnimBg="0"/>
      <p:bldP spid="1040400" grpId="0" autoUpdateAnimBg="0"/>
      <p:bldP spid="104040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512763" y="0"/>
            <a:ext cx="9102726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875" name="Line 3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aphicFrame>
        <p:nvGraphicFramePr>
          <p:cNvPr id="1231878" name="Object 6"/>
          <p:cNvGraphicFramePr>
            <a:graphicFrameLocks/>
          </p:cNvGraphicFramePr>
          <p:nvPr/>
        </p:nvGraphicFramePr>
        <p:xfrm>
          <a:off x="2592388" y="127000"/>
          <a:ext cx="958850" cy="231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25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7000"/>
                        <a:ext cx="958850" cy="231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80" name="Text Box 8"/>
          <p:cNvSpPr txBox="1">
            <a:spLocks noChangeArrowheads="1"/>
          </p:cNvSpPr>
          <p:nvPr/>
        </p:nvSpPr>
        <p:spPr bwMode="auto">
          <a:xfrm>
            <a:off x="7781927" y="1071565"/>
            <a:ext cx="1943101" cy="213388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dMeNIrelIkTIbYn </a:t>
            </a:r>
            <a:r>
              <a:rPr lang="en-US" sz="3200" b="0">
                <a:solidFill>
                  <a:srgbClr val="06FAF4"/>
                </a:solidFill>
                <a:latin typeface="Limon R1" charset="0"/>
              </a:rPr>
              <a:t>eTAkan;       Rkugr:Um</a:t>
            </a:r>
            <a:r>
              <a:rPr lang="en-US" sz="1600">
                <a:solidFill>
                  <a:srgbClr val="19FFF4"/>
                </a:solidFill>
              </a:rPr>
              <a:t>!</a:t>
            </a:r>
          </a:p>
        </p:txBody>
      </p:sp>
      <p:sp>
        <p:nvSpPr>
          <p:cNvPr id="1231881" name="Text Box 9"/>
          <p:cNvSpPr txBox="1">
            <a:spLocks noChangeArrowheads="1"/>
          </p:cNvSpPr>
          <p:nvPr/>
        </p:nvSpPr>
        <p:spPr bwMode="auto">
          <a:xfrm>
            <a:off x="2335213" y="579441"/>
            <a:ext cx="1149350" cy="122755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231883" name="Text Box 11"/>
          <p:cNvSpPr txBox="1">
            <a:spLocks noChangeArrowheads="1"/>
          </p:cNvSpPr>
          <p:nvPr/>
        </p:nvSpPr>
        <p:spPr bwMode="auto">
          <a:xfrm>
            <a:off x="1989138" y="0"/>
            <a:ext cx="1149350" cy="13496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>
                <a:solidFill>
                  <a:srgbClr val="19FF21"/>
                </a:solidFill>
              </a:rPr>
              <a:t>?</a:t>
            </a:r>
          </a:p>
        </p:txBody>
      </p:sp>
      <p:sp>
        <p:nvSpPr>
          <p:cNvPr id="1231884" name="Text Box 12"/>
          <p:cNvSpPr txBox="1">
            <a:spLocks noChangeArrowheads="1"/>
          </p:cNvSpPr>
          <p:nvPr/>
        </p:nvSpPr>
        <p:spPr bwMode="auto">
          <a:xfrm>
            <a:off x="3063875" y="611188"/>
            <a:ext cx="1149350" cy="112290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5757"/>
                </a:solidFill>
              </a:rPr>
              <a:t>?</a:t>
            </a:r>
          </a:p>
        </p:txBody>
      </p:sp>
      <p:sp>
        <p:nvSpPr>
          <p:cNvPr id="1231885" name="Text Box 13"/>
          <p:cNvSpPr txBox="1">
            <a:spLocks noChangeArrowheads="1"/>
          </p:cNvSpPr>
          <p:nvPr/>
        </p:nvSpPr>
        <p:spPr bwMode="auto">
          <a:xfrm>
            <a:off x="3508378" y="95253"/>
            <a:ext cx="727075" cy="84385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231886" name="Text Box 14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90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231887" name="Text Box 15"/>
          <p:cNvSpPr txBox="1">
            <a:spLocks noChangeArrowheads="1"/>
          </p:cNvSpPr>
          <p:nvPr/>
        </p:nvSpPr>
        <p:spPr bwMode="auto">
          <a:xfrm>
            <a:off x="757242" y="487364"/>
            <a:ext cx="1328737" cy="172926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 elIkTImYy</a:t>
            </a:r>
          </a:p>
        </p:txBody>
      </p:sp>
      <p:sp>
        <p:nvSpPr>
          <p:cNvPr id="1231888" name="Text Box 16"/>
          <p:cNvSpPr txBox="1">
            <a:spLocks noChangeArrowheads="1"/>
          </p:cNvSpPr>
          <p:nvPr/>
        </p:nvSpPr>
        <p:spPr bwMode="auto">
          <a:xfrm>
            <a:off x="2136778" y="2413002"/>
            <a:ext cx="1952625" cy="389849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>
                <a:solidFill>
                  <a:srgbClr val="1BFFFD"/>
                </a:solidFill>
                <a:latin typeface="Limon R1" charset="0"/>
              </a:rPr>
              <a:t>karRbCuMenA eyrUsaLim</a:t>
            </a:r>
            <a:r>
              <a:rPr lang="en-US" sz="1600" i="1">
                <a:solidFill>
                  <a:srgbClr val="1BFFFD"/>
                </a:solidFill>
                <a:latin typeface="Limon R1" charset="0"/>
              </a:rPr>
              <a:t> </a:t>
            </a:r>
            <a:r>
              <a:rPr lang="en-US" sz="1600">
                <a:solidFill>
                  <a:srgbClr val="19FFF4"/>
                </a:solidFill>
              </a:rPr>
              <a:t>(</a:t>
            </a:r>
            <a:r>
              <a:rPr lang="en-US" sz="2800">
                <a:solidFill>
                  <a:srgbClr val="1BFFFD"/>
                </a:solidFill>
                <a:latin typeface="Limon S1" charset="0"/>
              </a:rPr>
              <a:t>dMeNIrrh½smYy Edl)anpøas;bþÚr BYkCMnuMCanirnþr</a:t>
            </a:r>
            <a:r>
              <a:rPr lang="en-US" sz="1600">
                <a:solidFill>
                  <a:srgbClr val="1BFFFD"/>
                </a:solidFill>
              </a:rPr>
              <a:t>!)</a:t>
            </a:r>
          </a:p>
        </p:txBody>
      </p:sp>
      <p:sp>
        <p:nvSpPr>
          <p:cNvPr id="1231889" name="Text Box 17"/>
          <p:cNvSpPr txBox="1">
            <a:spLocks noChangeArrowheads="1"/>
          </p:cNvSpPr>
          <p:nvPr/>
        </p:nvSpPr>
        <p:spPr bwMode="auto">
          <a:xfrm>
            <a:off x="3613150" y="55563"/>
            <a:ext cx="2476500" cy="92001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dMeNIrelIkTIBIr</a:t>
            </a:r>
          </a:p>
        </p:txBody>
      </p:sp>
      <p:sp>
        <p:nvSpPr>
          <p:cNvPr id="1231890" name="Text Box 18"/>
          <p:cNvSpPr txBox="1">
            <a:spLocks noChangeArrowheads="1"/>
          </p:cNvSpPr>
          <p:nvPr/>
        </p:nvSpPr>
        <p:spPr bwMode="auto">
          <a:xfrm>
            <a:off x="5965825" y="560392"/>
            <a:ext cx="1627188" cy="92001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 elIkTIbI</a:t>
            </a:r>
          </a:p>
        </p:txBody>
      </p:sp>
      <p:sp>
        <p:nvSpPr>
          <p:cNvPr id="1231899" name="Text Box 27"/>
          <p:cNvSpPr txBox="1">
            <a:spLocks noChangeArrowheads="1"/>
          </p:cNvSpPr>
          <p:nvPr/>
        </p:nvSpPr>
        <p:spPr bwMode="auto">
          <a:xfrm>
            <a:off x="9513666" y="6999584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31901" name="Rectangle 29"/>
          <p:cNvSpPr>
            <a:spLocks noChangeArrowheads="1"/>
          </p:cNvSpPr>
          <p:nvPr/>
        </p:nvSpPr>
        <p:spPr bwMode="auto">
          <a:xfrm>
            <a:off x="872681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231902" name="Text Box 30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231903" name="Text Box 31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1231904" name="Text Box 32"/>
          <p:cNvSpPr txBox="1">
            <a:spLocks noChangeArrowheads="1"/>
          </p:cNvSpPr>
          <p:nvPr/>
        </p:nvSpPr>
        <p:spPr bwMode="auto">
          <a:xfrm>
            <a:off x="9390063" y="7369292"/>
            <a:ext cx="55721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31907" name="AutoShape 35"/>
          <p:cNvSpPr>
            <a:spLocks noChangeArrowheads="1"/>
          </p:cNvSpPr>
          <p:nvPr/>
        </p:nvSpPr>
        <p:spPr bwMode="auto">
          <a:xfrm>
            <a:off x="608013" y="6483350"/>
            <a:ext cx="1530350" cy="2921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09" name="AutoShape 37"/>
          <p:cNvSpPr>
            <a:spLocks noChangeArrowheads="1"/>
          </p:cNvSpPr>
          <p:nvPr/>
        </p:nvSpPr>
        <p:spPr bwMode="auto">
          <a:xfrm>
            <a:off x="2312989" y="6248400"/>
            <a:ext cx="1530350" cy="2921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13" name="AutoShape 41"/>
          <p:cNvSpPr>
            <a:spLocks noChangeArrowheads="1"/>
          </p:cNvSpPr>
          <p:nvPr/>
        </p:nvSpPr>
        <p:spPr bwMode="auto">
          <a:xfrm>
            <a:off x="6064253" y="6794504"/>
            <a:ext cx="1431925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15" name="AutoShape 43"/>
          <p:cNvSpPr>
            <a:spLocks noChangeArrowheads="1"/>
          </p:cNvSpPr>
          <p:nvPr/>
        </p:nvSpPr>
        <p:spPr bwMode="auto">
          <a:xfrm>
            <a:off x="8150225" y="6213475"/>
            <a:ext cx="1149350" cy="3238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17" name="AutoShape 45"/>
          <p:cNvSpPr>
            <a:spLocks noChangeArrowheads="1"/>
          </p:cNvSpPr>
          <p:nvPr/>
        </p:nvSpPr>
        <p:spPr bwMode="auto">
          <a:xfrm>
            <a:off x="4067178" y="7481891"/>
            <a:ext cx="1709738" cy="2921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/>
          </a:p>
        </p:txBody>
      </p:sp>
      <p:sp>
        <p:nvSpPr>
          <p:cNvPr id="1231918" name="AutoShape 46"/>
          <p:cNvSpPr>
            <a:spLocks noChangeArrowheads="1"/>
          </p:cNvSpPr>
          <p:nvPr/>
        </p:nvSpPr>
        <p:spPr bwMode="auto">
          <a:xfrm>
            <a:off x="2192341" y="2395538"/>
            <a:ext cx="1876425" cy="19050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EA18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20" name="Text Box 48"/>
          <p:cNvSpPr txBox="1">
            <a:spLocks noChangeArrowheads="1"/>
          </p:cNvSpPr>
          <p:nvPr/>
        </p:nvSpPr>
        <p:spPr bwMode="auto">
          <a:xfrm>
            <a:off x="304800" y="1311278"/>
            <a:ext cx="2255838" cy="63027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suIrIu&gt; Gan;TIy:Uk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eselIs</a:t>
            </a:r>
            <a:r>
              <a:rPr lang="ja-JP" altLang="en-US">
                <a:solidFill>
                  <a:srgbClr val="FFFF00"/>
                </a:solidFill>
                <a:latin typeface="Arial"/>
              </a:rPr>
              <a:t>‘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a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saLamIn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):apus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eBIka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BIsuIDa Gan;TIy:Uk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GuIkUnam</a:t>
            </a:r>
            <a:r>
              <a:rPr lang="en-US" sz="16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lIRsþa</a:t>
            </a:r>
            <a:r>
              <a:rPr lang="en-US" sz="16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600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eDIeb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lIRsþa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GuIkUnam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BIsuIDa Gan;TIy:Uk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eBIka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Gatala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suIrIu&gt; Gan;TIy:Uk</a:t>
            </a:r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1231905" name="AutoShape 33"/>
          <p:cNvSpPr>
            <a:spLocks noChangeArrowheads="1"/>
          </p:cNvSpPr>
          <p:nvPr/>
        </p:nvSpPr>
        <p:spPr bwMode="auto">
          <a:xfrm>
            <a:off x="682625" y="1468441"/>
            <a:ext cx="1530350" cy="2921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893" name="AutoShape 21"/>
          <p:cNvSpPr>
            <a:spLocks noChangeArrowheads="1"/>
          </p:cNvSpPr>
          <p:nvPr/>
        </p:nvSpPr>
        <p:spPr bwMode="auto">
          <a:xfrm>
            <a:off x="1006478" y="4291014"/>
            <a:ext cx="696913" cy="6985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21" name="Text Box 49"/>
          <p:cNvSpPr txBox="1">
            <a:spLocks noChangeArrowheads="1"/>
          </p:cNvSpPr>
          <p:nvPr/>
        </p:nvSpPr>
        <p:spPr bwMode="auto">
          <a:xfrm>
            <a:off x="4160841" y="392114"/>
            <a:ext cx="1611312" cy="79422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suIrIu Gan;TIy:Uk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tWsus</a:t>
            </a:r>
            <a:r>
              <a:rPr lang="en-US" sz="14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eDIeb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lIRsþa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GuIkUnam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BIsuIDa Gan;TIy:Uk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RBIKa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kaLaTI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mIs</a:t>
            </a:r>
            <a:r>
              <a:rPr lang="ja-JP" altLang="en-US" sz="1800">
                <a:solidFill>
                  <a:srgbClr val="FFFF00"/>
                </a:solidFill>
                <a:latin typeface="Arial"/>
              </a:rPr>
              <a:t>‘</a:t>
            </a:r>
            <a:r>
              <a:rPr lang="en-US" sz="1800">
                <a:solidFill>
                  <a:srgbClr val="FFFF00"/>
                </a:solidFill>
                <a:latin typeface="Limon S1" charset="0"/>
              </a:rPr>
              <a:t>a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RTGas</a:t>
            </a:r>
            <a:r>
              <a:rPr lang="en-US" sz="14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sam:URtas nab:Ul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PIlIB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GaMPIb:UlI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G½b:ULÚna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EfsSaLÚnic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ebra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 i="1" u="sng">
                <a:solidFill>
                  <a:schemeClr val="bg1"/>
                </a:solidFill>
                <a:latin typeface="Limon S1" charset="0"/>
              </a:rPr>
              <a:t>GaEfn</a:t>
            </a:r>
            <a:endParaRPr lang="en-US" sz="1400">
              <a:solidFill>
                <a:schemeClr val="bg1"/>
              </a:solidFill>
            </a:endParaRPr>
          </a:p>
          <a:p>
            <a:pPr algn="ctr"/>
            <a:r>
              <a:rPr lang="en-US" sz="1800" i="1" u="sng">
                <a:solidFill>
                  <a:schemeClr val="bg1"/>
                </a:solidFill>
                <a:latin typeface="Limon S1" charset="0"/>
              </a:rPr>
              <a:t>kUrinfUs</a:t>
            </a:r>
            <a:r>
              <a:rPr lang="en-US" sz="1800" i="1" u="sng">
                <a:solidFill>
                  <a:srgbClr val="FFFF00"/>
                </a:solidFill>
                <a:latin typeface="Limon S1" charset="0"/>
              </a:rPr>
              <a:t>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ekgRKa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eGePsUr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essar:a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ey:rUsaLim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essar:a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suIrIu Gan;TUy:Uk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 </a:t>
            </a:r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1231910" name="AutoShape 38"/>
          <p:cNvSpPr>
            <a:spLocks noChangeArrowheads="1"/>
          </p:cNvSpPr>
          <p:nvPr/>
        </p:nvSpPr>
        <p:spPr bwMode="auto">
          <a:xfrm>
            <a:off x="4079875" y="544516"/>
            <a:ext cx="1709738" cy="2921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22" name="Text Box 50"/>
          <p:cNvSpPr txBox="1">
            <a:spLocks noChangeArrowheads="1"/>
          </p:cNvSpPr>
          <p:nvPr/>
        </p:nvSpPr>
        <p:spPr bwMode="auto">
          <a:xfrm>
            <a:off x="5756277" y="1243013"/>
            <a:ext cx="2041525" cy="590165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BIsuIDa Gan;TIy:Uk</a:t>
            </a:r>
            <a:r>
              <a:rPr lang="en-US" sz="14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kaLaTI</a:t>
            </a:r>
            <a:r>
              <a:rPr lang="en-US" sz="14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RBIKa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400">
                <a:solidFill>
                  <a:srgbClr val="FFFF00"/>
                </a:solidFill>
              </a:rPr>
              <a:t>   Regions</a:t>
            </a:r>
          </a:p>
          <a:p>
            <a:pPr algn="ctr"/>
            <a:r>
              <a:rPr lang="en-US" sz="1800" i="1" u="sng">
                <a:solidFill>
                  <a:schemeClr val="bg1"/>
                </a:solidFill>
                <a:latin typeface="Limon S1" charset="0"/>
              </a:rPr>
              <a:t>eGePsUr </a:t>
            </a:r>
            <a:endParaRPr lang="en-US" sz="1400">
              <a:solidFill>
                <a:schemeClr val="bg1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m:aesdUn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RTGas</a:t>
            </a:r>
            <a:r>
              <a:rPr lang="en-US" sz="14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PIlIB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kUrinfUs</a:t>
            </a:r>
            <a:r>
              <a:rPr lang="en-US" sz="1800" b="0">
                <a:solidFill>
                  <a:srgbClr val="FFFF00"/>
                </a:solidFill>
                <a:latin typeface="Limon S1" charset="0"/>
              </a:rPr>
              <a:t>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PIlIB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RTGas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Gasus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mIelt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kUs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r:UdUs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):atara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TIr:us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  <a:cs typeface="Times New Roman" charset="0"/>
              </a:rPr>
              <a:t>pÞelem</a:t>
            </a:r>
            <a:r>
              <a:rPr lang="en-US" sz="18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essar:a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eyrUsaLim</a:t>
            </a:r>
          </a:p>
        </p:txBody>
      </p:sp>
      <p:sp>
        <p:nvSpPr>
          <p:cNvPr id="1231912" name="AutoShape 40"/>
          <p:cNvSpPr>
            <a:spLocks noChangeArrowheads="1"/>
          </p:cNvSpPr>
          <p:nvPr/>
        </p:nvSpPr>
        <p:spPr bwMode="auto">
          <a:xfrm>
            <a:off x="5845178" y="1417642"/>
            <a:ext cx="1920875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23" name="Text Box 51"/>
          <p:cNvSpPr txBox="1">
            <a:spLocks noChangeArrowheads="1"/>
          </p:cNvSpPr>
          <p:nvPr/>
        </p:nvSpPr>
        <p:spPr bwMode="auto">
          <a:xfrm>
            <a:off x="7556501" y="2436816"/>
            <a:ext cx="2039938" cy="403184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1800">
                <a:solidFill>
                  <a:srgbClr val="FFFF00"/>
                </a:solidFill>
                <a:latin typeface="Limon S1" charset="0"/>
              </a:rPr>
              <a:t>essara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sIudUn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Rkvl;ekaHKIRbus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mIr:a</a:t>
            </a:r>
            <a:r>
              <a:rPr lang="en-US" sz="1400">
                <a:solidFill>
                  <a:srgbClr val="FFFF00"/>
                </a:solidFill>
              </a:rPr>
              <a:t>                      </a:t>
            </a:r>
            <a:r>
              <a:rPr lang="en-US" sz="1800">
                <a:solidFill>
                  <a:srgbClr val="FFFF00"/>
                </a:solidFill>
                <a:latin typeface="Limon S1" charset="0"/>
              </a:rPr>
              <a:t>eRkt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TVarsmuRTlMG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mIelt</a:t>
            </a:r>
            <a:r>
              <a:rPr lang="en-US" sz="140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sIsIlI suIr:aKUs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erKam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BUTIy:UlI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pSarGab;Pas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FFFF00"/>
                </a:solidFill>
                <a:latin typeface="Limon S1" charset="0"/>
              </a:rPr>
              <a:t>pÞHbIsMNak;</a:t>
            </a:r>
            <a:r>
              <a:rPr lang="en-US" sz="1400">
                <a:solidFill>
                  <a:schemeClr val="hlink"/>
                </a:solidFill>
              </a:rPr>
              <a:t> </a:t>
            </a:r>
            <a:endParaRPr lang="en-US" sz="1800" i="1" u="sng">
              <a:solidFill>
                <a:schemeClr val="hlink"/>
              </a:solidFill>
              <a:latin typeface="Limon S1" charset="0"/>
            </a:endParaRPr>
          </a:p>
          <a:p>
            <a:pPr algn="ctr"/>
            <a:r>
              <a:rPr lang="en-US" i="1" u="sng">
                <a:solidFill>
                  <a:schemeClr val="bg1"/>
                </a:solidFill>
                <a:latin typeface="Limon S1" charset="0"/>
              </a:rPr>
              <a:t>r:Um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231914" name="AutoShape 42"/>
          <p:cNvSpPr>
            <a:spLocks noChangeArrowheads="1"/>
          </p:cNvSpPr>
          <p:nvPr/>
        </p:nvSpPr>
        <p:spPr bwMode="auto">
          <a:xfrm>
            <a:off x="8167688" y="2566988"/>
            <a:ext cx="1149350" cy="3238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31924" name="Text Box 52"/>
          <p:cNvSpPr txBox="1">
            <a:spLocks noChangeArrowheads="1"/>
          </p:cNvSpPr>
          <p:nvPr/>
        </p:nvSpPr>
        <p:spPr bwMode="auto">
          <a:xfrm>
            <a:off x="2149475" y="4171950"/>
            <a:ext cx="1784350" cy="320084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suIrIu&gt; Gan;TIy:Uk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 sz="1600">
                <a:solidFill>
                  <a:srgbClr val="FFFF00"/>
                </a:solidFill>
              </a:rPr>
              <a:t>Phonecia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sam:arI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 sz="2500" u="sng">
                <a:solidFill>
                  <a:schemeClr val="bg1"/>
                </a:solidFill>
                <a:latin typeface="Limon S1" charset="0"/>
              </a:rPr>
              <a:t>eyrUsaLim</a:t>
            </a:r>
            <a:r>
              <a:rPr lang="en-US" sz="1600" i="1" u="sng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sam:arI </a:t>
            </a:r>
            <a:endParaRPr lang="en-US" sz="1600">
              <a:solidFill>
                <a:srgbClr val="FFFF00"/>
              </a:solidFill>
            </a:endParaRPr>
          </a:p>
          <a:p>
            <a:pPr algn="ctr"/>
            <a:r>
              <a:rPr lang="en-US" sz="1600">
                <a:solidFill>
                  <a:srgbClr val="FFFF00"/>
                </a:solidFill>
              </a:rPr>
              <a:t>Phonecia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Limon S1" charset="0"/>
              </a:rPr>
              <a:t>suIrI&gt; Gan;TIy:Uk</a:t>
            </a:r>
            <a:r>
              <a:rPr lang="en-US">
                <a:solidFill>
                  <a:schemeClr val="hlink"/>
                </a:solidFill>
                <a:latin typeface="Limon S1" charset="0"/>
              </a:rPr>
              <a:t> </a:t>
            </a:r>
            <a:endParaRPr lang="en-US" sz="1600">
              <a:solidFill>
                <a:schemeClr val="hlink"/>
              </a:solidFill>
            </a:endParaRPr>
          </a:p>
        </p:txBody>
      </p:sp>
      <p:sp>
        <p:nvSpPr>
          <p:cNvPr id="1231908" name="AutoShape 36"/>
          <p:cNvSpPr>
            <a:spLocks noChangeArrowheads="1"/>
          </p:cNvSpPr>
          <p:nvPr/>
        </p:nvSpPr>
        <p:spPr bwMode="auto">
          <a:xfrm>
            <a:off x="2339975" y="4311650"/>
            <a:ext cx="1530350" cy="2921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3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3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80" grpId="0" autoUpdateAnimBg="0"/>
      <p:bldP spid="1231887" grpId="0" autoUpdateAnimBg="0"/>
      <p:bldP spid="1231888" grpId="0" autoUpdateAnimBg="0"/>
      <p:bldP spid="1231889" grpId="0" autoUpdateAnimBg="0"/>
      <p:bldP spid="1231890" grpId="0" autoUpdateAnimBg="0"/>
      <p:bldP spid="1231907" grpId="0" animBg="1"/>
      <p:bldP spid="1231909" grpId="0" animBg="1"/>
      <p:bldP spid="1231913" grpId="0" animBg="1"/>
      <p:bldP spid="1231915" grpId="0" animBg="1"/>
      <p:bldP spid="1231917" grpId="0" animBg="1" autoUpdateAnimBg="0"/>
      <p:bldP spid="1231918" grpId="0" animBg="1"/>
      <p:bldP spid="1231918" grpId="1" animBg="1"/>
      <p:bldP spid="1231905" grpId="0" animBg="1"/>
      <p:bldP spid="1231910" grpId="0" animBg="1"/>
      <p:bldP spid="1231912" grpId="0" animBg="1"/>
      <p:bldP spid="1231914" grpId="0" animBg="1"/>
      <p:bldP spid="123190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512763" y="0"/>
            <a:ext cx="9102726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47555" name="Line 3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47556" name="Text Box 4"/>
          <p:cNvSpPr txBox="1">
            <a:spLocks noChangeArrowheads="1"/>
          </p:cNvSpPr>
          <p:nvPr/>
        </p:nvSpPr>
        <p:spPr bwMode="auto">
          <a:xfrm>
            <a:off x="3502027" y="346077"/>
            <a:ext cx="2887663" cy="682600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suIrIu Gan;TIy:Uk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tWsus</a:t>
            </a:r>
            <a:r>
              <a:rPr lang="en-US" sz="14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eDIeb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lIRsþa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GuIkUnam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BIsuIDa Gan;TIy:Uk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RBIKa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kaLaTI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mIs</a:t>
            </a:r>
            <a:r>
              <a:rPr lang="ja-JP" altLang="en-US" sz="1800">
                <a:solidFill>
                  <a:srgbClr val="161AFD"/>
                </a:solidFill>
                <a:latin typeface="Arial"/>
              </a:rPr>
              <a:t>‘</a:t>
            </a:r>
            <a:r>
              <a:rPr lang="en-US" sz="1800">
                <a:solidFill>
                  <a:srgbClr val="161AFD"/>
                </a:solidFill>
                <a:latin typeface="Limon S1" charset="0"/>
              </a:rPr>
              <a:t>a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RTGas</a:t>
            </a:r>
            <a:r>
              <a:rPr lang="en-US" sz="14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sam:URtas nab:Ul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PIlIB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GaMPIb:UlI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G½b:ULÚna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EfsSaLÚnic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ebra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 i="1" u="sng">
                <a:solidFill>
                  <a:schemeClr val="bg1"/>
                </a:solidFill>
                <a:latin typeface="Limon S1" charset="0"/>
              </a:rPr>
              <a:t>GaEfn</a:t>
            </a:r>
            <a:endParaRPr lang="en-US" sz="1400">
              <a:solidFill>
                <a:schemeClr val="bg1"/>
              </a:solidFill>
            </a:endParaRPr>
          </a:p>
          <a:p>
            <a:pPr algn="ctr"/>
            <a:r>
              <a:rPr lang="en-US" sz="1800" i="1" u="sng">
                <a:solidFill>
                  <a:schemeClr val="bg1"/>
                </a:solidFill>
                <a:latin typeface="Limon S1" charset="0"/>
              </a:rPr>
              <a:t>kUrinfUs</a:t>
            </a:r>
            <a:r>
              <a:rPr lang="en-US" sz="1800" i="1" u="sng">
                <a:solidFill>
                  <a:srgbClr val="FFFF00"/>
                </a:solidFill>
                <a:latin typeface="Limon S1" charset="0"/>
              </a:rPr>
              <a:t> </a:t>
            </a:r>
            <a:endParaRPr lang="en-US" sz="1400">
              <a:solidFill>
                <a:srgbClr val="FFFF00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ekgRKa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eGePsUr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essar:a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ey:rUsaLim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essar:a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suIrIu Gan;TUy:Uk</a:t>
            </a:r>
            <a:r>
              <a:rPr lang="en-US">
                <a:solidFill>
                  <a:srgbClr val="161AFD"/>
                </a:solidFill>
                <a:latin typeface="Limon S1" charset="0"/>
              </a:rPr>
              <a:t> </a:t>
            </a:r>
          </a:p>
        </p:txBody>
      </p:sp>
      <p:sp>
        <p:nvSpPr>
          <p:cNvPr id="1047557" name="Text Box 5"/>
          <p:cNvSpPr txBox="1">
            <a:spLocks noChangeArrowheads="1"/>
          </p:cNvSpPr>
          <p:nvPr/>
        </p:nvSpPr>
        <p:spPr bwMode="auto">
          <a:xfrm>
            <a:off x="5800728" y="1101726"/>
            <a:ext cx="2041525" cy="590165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BIsuIDa Gan;TIy:Uk</a:t>
            </a:r>
            <a:r>
              <a:rPr lang="en-US" sz="14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kaLaTI</a:t>
            </a:r>
            <a:r>
              <a:rPr lang="en-US" sz="14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RBIKa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400">
                <a:solidFill>
                  <a:srgbClr val="161AFD"/>
                </a:solidFill>
              </a:rPr>
              <a:t>   Regions</a:t>
            </a:r>
          </a:p>
          <a:p>
            <a:pPr algn="ctr"/>
            <a:r>
              <a:rPr lang="en-US" sz="1800" i="1" u="sng">
                <a:solidFill>
                  <a:schemeClr val="bg1"/>
                </a:solidFill>
                <a:latin typeface="Limon S1" charset="0"/>
              </a:rPr>
              <a:t>eGePsUr </a:t>
            </a:r>
            <a:endParaRPr lang="en-US" sz="1400">
              <a:solidFill>
                <a:schemeClr val="bg1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m:aesdUn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RTGas</a:t>
            </a:r>
            <a:r>
              <a:rPr lang="en-US" sz="14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PIlIB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kUrinfUs</a:t>
            </a:r>
            <a:r>
              <a:rPr lang="en-US" sz="1800" b="0">
                <a:solidFill>
                  <a:srgbClr val="161AFD"/>
                </a:solidFill>
                <a:latin typeface="Limon S1" charset="0"/>
              </a:rPr>
              <a:t>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PIlIB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RTGas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Gasus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mIelt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kUs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r:UdUs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):atara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TIr:us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  <a:cs typeface="Times New Roman" charset="0"/>
              </a:rPr>
              <a:t>pÞelem</a:t>
            </a:r>
            <a:r>
              <a:rPr lang="en-US" sz="18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essar:a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eyrUsaLim</a:t>
            </a:r>
          </a:p>
        </p:txBody>
      </p:sp>
      <p:graphicFrame>
        <p:nvGraphicFramePr>
          <p:cNvPr id="1047558" name="Object 6"/>
          <p:cNvGraphicFramePr>
            <a:graphicFrameLocks/>
          </p:cNvGraphicFramePr>
          <p:nvPr/>
        </p:nvGraphicFramePr>
        <p:xfrm>
          <a:off x="2592388" y="127000"/>
          <a:ext cx="958850" cy="231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48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7000"/>
                        <a:ext cx="958850" cy="231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559" name="Text Box 7"/>
          <p:cNvSpPr txBox="1">
            <a:spLocks noChangeArrowheads="1"/>
          </p:cNvSpPr>
          <p:nvPr/>
        </p:nvSpPr>
        <p:spPr bwMode="auto">
          <a:xfrm>
            <a:off x="7688264" y="2473327"/>
            <a:ext cx="2039937" cy="403184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>
                <a:solidFill>
                  <a:srgbClr val="161AFD"/>
                </a:solidFill>
              </a:rPr>
              <a:t> </a:t>
            </a:r>
            <a:r>
              <a:rPr lang="en-US"/>
              <a:t> </a:t>
            </a:r>
            <a:r>
              <a:rPr lang="en-US" sz="1800">
                <a:solidFill>
                  <a:srgbClr val="161AFD"/>
                </a:solidFill>
                <a:latin typeface="Limon S1" charset="0"/>
              </a:rPr>
              <a:t>essara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sIudUn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Rkvl;ekaHKIRbus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mIr:a</a:t>
            </a:r>
            <a:r>
              <a:rPr lang="en-US" sz="1400">
                <a:solidFill>
                  <a:srgbClr val="161AFD"/>
                </a:solidFill>
              </a:rPr>
              <a:t>                      </a:t>
            </a:r>
            <a:r>
              <a:rPr lang="en-US" sz="1800">
                <a:solidFill>
                  <a:srgbClr val="161AFD"/>
                </a:solidFill>
                <a:latin typeface="Limon S1" charset="0"/>
              </a:rPr>
              <a:t>eRkt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TVarsmuRTlMG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mIelt</a:t>
            </a:r>
            <a:r>
              <a:rPr lang="en-US" sz="14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sIsIlI suIr:aKUs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erKam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BUTIy:UlI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pSarGab;Pas </a:t>
            </a:r>
            <a:endParaRPr lang="en-US" sz="1400">
              <a:solidFill>
                <a:srgbClr val="161AFD"/>
              </a:solidFill>
            </a:endParaRPr>
          </a:p>
          <a:p>
            <a:pPr algn="ctr"/>
            <a:r>
              <a:rPr lang="en-US" sz="1800">
                <a:solidFill>
                  <a:srgbClr val="161AFD"/>
                </a:solidFill>
                <a:latin typeface="Limon S1" charset="0"/>
              </a:rPr>
              <a:t>pÞHbIsMNak;</a:t>
            </a:r>
            <a:r>
              <a:rPr lang="en-US" sz="1400">
                <a:solidFill>
                  <a:srgbClr val="161AFD"/>
                </a:solidFill>
              </a:rPr>
              <a:t> </a:t>
            </a:r>
            <a:endParaRPr lang="en-US" sz="1800" i="1" u="sng">
              <a:solidFill>
                <a:srgbClr val="161AFD"/>
              </a:solidFill>
              <a:latin typeface="Limon S1" charset="0"/>
            </a:endParaRPr>
          </a:p>
          <a:p>
            <a:pPr algn="ctr"/>
            <a:r>
              <a:rPr lang="en-US" i="1" u="sng">
                <a:solidFill>
                  <a:schemeClr val="bg1"/>
                </a:solidFill>
                <a:latin typeface="Limon S1" charset="0"/>
              </a:rPr>
              <a:t>r:Um </a:t>
            </a:r>
          </a:p>
        </p:txBody>
      </p:sp>
      <p:sp>
        <p:nvSpPr>
          <p:cNvPr id="1047561" name="Text Box 9"/>
          <p:cNvSpPr txBox="1">
            <a:spLocks noChangeArrowheads="1"/>
          </p:cNvSpPr>
          <p:nvPr/>
        </p:nvSpPr>
        <p:spPr bwMode="auto">
          <a:xfrm>
            <a:off x="2335213" y="579441"/>
            <a:ext cx="1149350" cy="122755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EA18"/>
                </a:solidFill>
              </a:rPr>
              <a:t>?</a:t>
            </a:r>
          </a:p>
        </p:txBody>
      </p:sp>
      <p:sp>
        <p:nvSpPr>
          <p:cNvPr id="1047562" name="Text Box 10"/>
          <p:cNvSpPr txBox="1">
            <a:spLocks noChangeArrowheads="1"/>
          </p:cNvSpPr>
          <p:nvPr/>
        </p:nvSpPr>
        <p:spPr bwMode="auto">
          <a:xfrm>
            <a:off x="2198688" y="3127374"/>
            <a:ext cx="1784350" cy="320084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suIrIu&gt; Gan;TIy:Uk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 sz="1600">
                <a:solidFill>
                  <a:srgbClr val="161AFD"/>
                </a:solidFill>
              </a:rPr>
              <a:t>Phonecia</a:t>
            </a: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sam:arI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 sz="2500" u="sng">
                <a:solidFill>
                  <a:schemeClr val="bg1"/>
                </a:solidFill>
                <a:latin typeface="Limon S1" charset="0"/>
              </a:rPr>
              <a:t>eyrUsaLim</a:t>
            </a:r>
            <a:r>
              <a:rPr lang="en-US" sz="1600" i="1" u="sng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sam:arI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 sz="1600">
                <a:solidFill>
                  <a:srgbClr val="161AFD"/>
                </a:solidFill>
              </a:rPr>
              <a:t>Phonecia</a:t>
            </a: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suIrI&gt; Gan;TIy:Uk</a:t>
            </a:r>
          </a:p>
        </p:txBody>
      </p:sp>
      <p:sp>
        <p:nvSpPr>
          <p:cNvPr id="1047563" name="Text Box 11"/>
          <p:cNvSpPr txBox="1">
            <a:spLocks noChangeArrowheads="1"/>
          </p:cNvSpPr>
          <p:nvPr/>
        </p:nvSpPr>
        <p:spPr bwMode="auto">
          <a:xfrm>
            <a:off x="1989138" y="0"/>
            <a:ext cx="1149350" cy="13496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>
                <a:solidFill>
                  <a:srgbClr val="19FF21"/>
                </a:solidFill>
              </a:rPr>
              <a:t>?</a:t>
            </a:r>
          </a:p>
        </p:txBody>
      </p:sp>
      <p:sp>
        <p:nvSpPr>
          <p:cNvPr id="1047564" name="Text Box 12"/>
          <p:cNvSpPr txBox="1">
            <a:spLocks noChangeArrowheads="1"/>
          </p:cNvSpPr>
          <p:nvPr/>
        </p:nvSpPr>
        <p:spPr bwMode="auto">
          <a:xfrm>
            <a:off x="3063875" y="611188"/>
            <a:ext cx="1149350" cy="112290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FF5757"/>
                </a:solidFill>
              </a:rPr>
              <a:t>?</a:t>
            </a:r>
          </a:p>
        </p:txBody>
      </p:sp>
      <p:sp>
        <p:nvSpPr>
          <p:cNvPr id="1047565" name="Text Box 13"/>
          <p:cNvSpPr txBox="1">
            <a:spLocks noChangeArrowheads="1"/>
          </p:cNvSpPr>
          <p:nvPr/>
        </p:nvSpPr>
        <p:spPr bwMode="auto">
          <a:xfrm>
            <a:off x="3508378" y="95253"/>
            <a:ext cx="727075" cy="84385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1047566" name="Text Box 14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90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47567" name="Text Box 15"/>
          <p:cNvSpPr txBox="1">
            <a:spLocks noChangeArrowheads="1"/>
          </p:cNvSpPr>
          <p:nvPr/>
        </p:nvSpPr>
        <p:spPr bwMode="auto">
          <a:xfrm>
            <a:off x="757240" y="473076"/>
            <a:ext cx="1314451" cy="172926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 elIkTImYy</a:t>
            </a:r>
          </a:p>
        </p:txBody>
      </p:sp>
      <p:sp>
        <p:nvSpPr>
          <p:cNvPr id="1047568" name="Text Box 16"/>
          <p:cNvSpPr txBox="1">
            <a:spLocks noChangeArrowheads="1"/>
          </p:cNvSpPr>
          <p:nvPr/>
        </p:nvSpPr>
        <p:spPr bwMode="auto">
          <a:xfrm>
            <a:off x="2136778" y="2484441"/>
            <a:ext cx="1952625" cy="115488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0">
                <a:solidFill>
                  <a:srgbClr val="19FF21"/>
                </a:solidFill>
                <a:latin typeface="Limon R1" charset="0"/>
              </a:rPr>
              <a:t>karRbCuMenA eyrUsaLim</a:t>
            </a:r>
          </a:p>
        </p:txBody>
      </p:sp>
      <p:sp>
        <p:nvSpPr>
          <p:cNvPr id="1047569" name="Text Box 17"/>
          <p:cNvSpPr txBox="1">
            <a:spLocks noChangeArrowheads="1"/>
          </p:cNvSpPr>
          <p:nvPr/>
        </p:nvSpPr>
        <p:spPr bwMode="auto">
          <a:xfrm>
            <a:off x="3462341" y="47625"/>
            <a:ext cx="3063875" cy="51539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dMeNIrelIkTIBIr</a:t>
            </a:r>
          </a:p>
        </p:txBody>
      </p:sp>
      <p:sp>
        <p:nvSpPr>
          <p:cNvPr id="1047570" name="Text Box 18"/>
          <p:cNvSpPr txBox="1">
            <a:spLocks noChangeArrowheads="1"/>
          </p:cNvSpPr>
          <p:nvPr/>
        </p:nvSpPr>
        <p:spPr bwMode="auto">
          <a:xfrm>
            <a:off x="5957891" y="542926"/>
            <a:ext cx="1627187" cy="92001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19FF21"/>
                </a:solidFill>
                <a:latin typeface="Limon R1" charset="0"/>
              </a:rPr>
              <a:t>dMeNIr el</a:t>
            </a:r>
            <a:r>
              <a:rPr lang="en-US" sz="3200" b="0">
                <a:solidFill>
                  <a:srgbClr val="31FC1C"/>
                </a:solidFill>
                <a:latin typeface="Limon R1" charset="0"/>
              </a:rPr>
              <a:t>IkTIbI</a:t>
            </a:r>
          </a:p>
        </p:txBody>
      </p:sp>
      <p:sp>
        <p:nvSpPr>
          <p:cNvPr id="1047574" name="Text Box 22"/>
          <p:cNvSpPr txBox="1">
            <a:spLocks noChangeArrowheads="1"/>
          </p:cNvSpPr>
          <p:nvPr/>
        </p:nvSpPr>
        <p:spPr bwMode="auto">
          <a:xfrm>
            <a:off x="7781927" y="1579564"/>
            <a:ext cx="1943101" cy="172926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0">
                <a:solidFill>
                  <a:srgbClr val="31FC1C"/>
                </a:solidFill>
                <a:latin typeface="Limon R1" charset="0"/>
              </a:rPr>
              <a:t>bnÞab;mkeTA kan;Rkugr:Um</a:t>
            </a:r>
            <a:r>
              <a:rPr lang="en-US" sz="1600">
                <a:solidFill>
                  <a:srgbClr val="31FC1C"/>
                </a:solidFill>
              </a:rPr>
              <a:t>!</a:t>
            </a:r>
            <a:endParaRPr lang="en-US" sz="2500">
              <a:solidFill>
                <a:srgbClr val="31FC1C"/>
              </a:solidFill>
            </a:endParaRPr>
          </a:p>
        </p:txBody>
      </p:sp>
      <p:sp>
        <p:nvSpPr>
          <p:cNvPr id="1047585" name="Oval 33"/>
          <p:cNvSpPr>
            <a:spLocks noChangeArrowheads="1"/>
          </p:cNvSpPr>
          <p:nvPr/>
        </p:nvSpPr>
        <p:spPr bwMode="auto">
          <a:xfrm>
            <a:off x="2198691" y="3846513"/>
            <a:ext cx="1863725" cy="617537"/>
          </a:xfrm>
          <a:prstGeom prst="ellipse">
            <a:avLst/>
          </a:prstGeom>
          <a:noFill/>
          <a:ln w="7620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47594" name="Text Box 42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grpSp>
        <p:nvGrpSpPr>
          <p:cNvPr id="1047628" name="Group 76"/>
          <p:cNvGrpSpPr>
            <a:grpSpLocks/>
          </p:cNvGrpSpPr>
          <p:nvPr/>
        </p:nvGrpSpPr>
        <p:grpSpPr bwMode="auto">
          <a:xfrm>
            <a:off x="4033841" y="6443664"/>
            <a:ext cx="1811337" cy="2219325"/>
            <a:chOff x="2315" y="4048"/>
            <a:chExt cx="1141" cy="1398"/>
          </a:xfrm>
        </p:grpSpPr>
        <p:sp>
          <p:nvSpPr>
            <p:cNvPr id="1047621" name="Rectangle 69"/>
            <p:cNvSpPr>
              <a:spLocks noChangeArrowheads="1"/>
            </p:cNvSpPr>
            <p:nvPr/>
          </p:nvSpPr>
          <p:spPr bwMode="auto">
            <a:xfrm>
              <a:off x="2329" y="4048"/>
              <a:ext cx="112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47612" name="Text Box 60"/>
            <p:cNvSpPr txBox="1">
              <a:spLocks noChangeArrowheads="1"/>
            </p:cNvSpPr>
            <p:nvPr/>
          </p:nvSpPr>
          <p:spPr bwMode="auto">
            <a:xfrm>
              <a:off x="2315" y="4101"/>
              <a:ext cx="1117" cy="1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4000" b="0">
                  <a:solidFill>
                    <a:srgbClr val="FFEA18"/>
                  </a:solidFill>
                  <a:latin typeface="Limon R1" charset="0"/>
                </a:rPr>
                <a:t>karkan;kab;</a:t>
              </a:r>
              <a:r>
                <a:rPr lang="en-US" sz="4000" b="0">
                  <a:solidFill>
                    <a:schemeClr val="bg1"/>
                  </a:solidFill>
                  <a:latin typeface="Limon R1" charset="0"/>
                </a:rPr>
                <a:t>CnCatiGWr:ub</a:t>
              </a:r>
              <a:r>
                <a:rPr lang="en-US" b="0">
                  <a:solidFill>
                    <a:srgbClr val="FFEA18"/>
                  </a:solidFill>
                  <a:latin typeface="Limon R1" charset="0"/>
                </a:rPr>
                <a:t> </a:t>
              </a:r>
            </a:p>
          </p:txBody>
        </p:sp>
      </p:grpSp>
      <p:grpSp>
        <p:nvGrpSpPr>
          <p:cNvPr id="1047644" name="Group 92"/>
          <p:cNvGrpSpPr>
            <a:grpSpLocks/>
          </p:cNvGrpSpPr>
          <p:nvPr/>
        </p:nvGrpSpPr>
        <p:grpSpPr bwMode="auto">
          <a:xfrm>
            <a:off x="481016" y="6424617"/>
            <a:ext cx="2327276" cy="1570037"/>
            <a:chOff x="303" y="4047"/>
            <a:chExt cx="1466" cy="989"/>
          </a:xfrm>
        </p:grpSpPr>
        <p:sp>
          <p:nvSpPr>
            <p:cNvPr id="1047619" name="Rectangle 67"/>
            <p:cNvSpPr>
              <a:spLocks noChangeArrowheads="1"/>
            </p:cNvSpPr>
            <p:nvPr/>
          </p:nvSpPr>
          <p:spPr bwMode="auto">
            <a:xfrm>
              <a:off x="330" y="4047"/>
              <a:ext cx="143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7622" name="Text Box 70"/>
            <p:cNvSpPr txBox="1">
              <a:spLocks noChangeArrowheads="1"/>
            </p:cNvSpPr>
            <p:nvPr/>
          </p:nvSpPr>
          <p:spPr bwMode="auto">
            <a:xfrm>
              <a:off x="303" y="4113"/>
              <a:ext cx="1466" cy="9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300" b="0">
                  <a:solidFill>
                    <a:schemeClr val="bg1"/>
                  </a:solidFill>
                  <a:latin typeface="Limon R1" charset="0"/>
                </a:rPr>
                <a:t>TIBiesaFn_</a:t>
              </a:r>
            </a:p>
          </p:txBody>
        </p:sp>
      </p:grpSp>
      <p:grpSp>
        <p:nvGrpSpPr>
          <p:cNvPr id="1047630" name="Group 78"/>
          <p:cNvGrpSpPr>
            <a:grpSpLocks/>
          </p:cNvGrpSpPr>
          <p:nvPr/>
        </p:nvGrpSpPr>
        <p:grpSpPr bwMode="auto">
          <a:xfrm>
            <a:off x="5981704" y="6343651"/>
            <a:ext cx="1806575" cy="2219327"/>
            <a:chOff x="3756" y="4034"/>
            <a:chExt cx="1138" cy="1398"/>
          </a:xfrm>
        </p:grpSpPr>
        <p:sp>
          <p:nvSpPr>
            <p:cNvPr id="1047623" name="Rectangle 71"/>
            <p:cNvSpPr>
              <a:spLocks noChangeArrowheads="1"/>
            </p:cNvSpPr>
            <p:nvPr/>
          </p:nvSpPr>
          <p:spPr bwMode="auto">
            <a:xfrm>
              <a:off x="3756" y="4034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47624" name="Text Box 72"/>
            <p:cNvSpPr txBox="1">
              <a:spLocks noChangeArrowheads="1"/>
            </p:cNvSpPr>
            <p:nvPr/>
          </p:nvSpPr>
          <p:spPr bwMode="auto">
            <a:xfrm>
              <a:off x="3775" y="4087"/>
              <a:ext cx="1117" cy="1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4000" b="0" u="sng">
                  <a:solidFill>
                    <a:srgbClr val="FFEA18"/>
                  </a:solidFill>
                  <a:latin typeface="Limon R1" charset="0"/>
                </a:rPr>
                <a:t>karkan;kab; </a:t>
              </a:r>
              <a:r>
                <a:rPr lang="en-US" sz="4000" b="0" u="sng">
                  <a:solidFill>
                    <a:schemeClr val="bg1"/>
                  </a:solidFill>
                  <a:latin typeface="Limon R1" charset="0"/>
                </a:rPr>
                <a:t>CnCatiGasuI</a:t>
              </a:r>
              <a:endParaRPr lang="en-US" sz="2500">
                <a:solidFill>
                  <a:srgbClr val="FFEA18"/>
                </a:solidFill>
              </a:endParaRPr>
            </a:p>
          </p:txBody>
        </p:sp>
      </p:grpSp>
      <p:grpSp>
        <p:nvGrpSpPr>
          <p:cNvPr id="1047629" name="Group 77"/>
          <p:cNvGrpSpPr>
            <a:grpSpLocks/>
          </p:cNvGrpSpPr>
          <p:nvPr/>
        </p:nvGrpSpPr>
        <p:grpSpPr bwMode="auto">
          <a:xfrm>
            <a:off x="7913691" y="6399217"/>
            <a:ext cx="1806575" cy="1993901"/>
            <a:chOff x="5018" y="4031"/>
            <a:chExt cx="1138" cy="1256"/>
          </a:xfrm>
        </p:grpSpPr>
        <p:sp>
          <p:nvSpPr>
            <p:cNvPr id="1047625" name="Rectangle 73"/>
            <p:cNvSpPr>
              <a:spLocks noChangeArrowheads="1"/>
            </p:cNvSpPr>
            <p:nvPr/>
          </p:nvSpPr>
          <p:spPr bwMode="auto">
            <a:xfrm>
              <a:off x="5018" y="4031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47626" name="Text Box 74"/>
            <p:cNvSpPr txBox="1">
              <a:spLocks noChangeArrowheads="1"/>
            </p:cNvSpPr>
            <p:nvPr/>
          </p:nvSpPr>
          <p:spPr bwMode="auto">
            <a:xfrm>
              <a:off x="5037" y="4084"/>
              <a:ext cx="1117" cy="12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3600" b="0">
                  <a:solidFill>
                    <a:srgbClr val="FFEA18"/>
                  </a:solidFill>
                  <a:latin typeface="Limon R1" charset="0"/>
                </a:rPr>
                <a:t>eTAkan;</a:t>
              </a: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Rkugr:Um</a:t>
              </a:r>
              <a:r>
                <a:rPr lang="en-US" sz="3600" b="0">
                  <a:latin typeface="Limon R1" charset="0"/>
                </a:rPr>
                <a:t> </a:t>
              </a:r>
              <a:r>
                <a:rPr lang="en-US" sz="3600" b="0">
                  <a:solidFill>
                    <a:srgbClr val="FFEA18"/>
                  </a:solidFill>
                  <a:latin typeface="Limon R1" charset="0"/>
                </a:rPr>
                <a:t>nig plkMér</a:t>
              </a:r>
              <a:endParaRPr lang="en-US" sz="1800" b="0">
                <a:solidFill>
                  <a:srgbClr val="FFEA18"/>
                </a:solidFill>
                <a:latin typeface="Limon R1" charset="0"/>
              </a:endParaRPr>
            </a:p>
          </p:txBody>
        </p:sp>
      </p:grpSp>
      <p:grpSp>
        <p:nvGrpSpPr>
          <p:cNvPr id="1047637" name="Group 85"/>
          <p:cNvGrpSpPr>
            <a:grpSpLocks/>
          </p:cNvGrpSpPr>
          <p:nvPr/>
        </p:nvGrpSpPr>
        <p:grpSpPr bwMode="auto">
          <a:xfrm>
            <a:off x="5829303" y="2282826"/>
            <a:ext cx="2085975" cy="5170488"/>
            <a:chOff x="3664" y="1509"/>
            <a:chExt cx="1314" cy="3257"/>
          </a:xfrm>
        </p:grpSpPr>
        <p:sp>
          <p:nvSpPr>
            <p:cNvPr id="1047583" name="Oval 31"/>
            <p:cNvSpPr>
              <a:spLocks noChangeArrowheads="1"/>
            </p:cNvSpPr>
            <p:nvPr/>
          </p:nvSpPr>
          <p:spPr bwMode="auto">
            <a:xfrm>
              <a:off x="3926" y="1509"/>
              <a:ext cx="738" cy="401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04" name="Rectangle 52"/>
            <p:cNvSpPr>
              <a:spLocks noChangeArrowheads="1"/>
            </p:cNvSpPr>
            <p:nvPr/>
          </p:nvSpPr>
          <p:spPr bwMode="auto">
            <a:xfrm>
              <a:off x="3664" y="3963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047646" name="Group 94"/>
          <p:cNvGrpSpPr>
            <a:grpSpLocks/>
          </p:cNvGrpSpPr>
          <p:nvPr/>
        </p:nvGrpSpPr>
        <p:grpSpPr bwMode="auto">
          <a:xfrm>
            <a:off x="7772404" y="5838825"/>
            <a:ext cx="2085975" cy="1727200"/>
            <a:chOff x="4907" y="3678"/>
            <a:chExt cx="1314" cy="1088"/>
          </a:xfrm>
        </p:grpSpPr>
        <p:sp>
          <p:nvSpPr>
            <p:cNvPr id="1047634" name="Rectangle 82"/>
            <p:cNvSpPr>
              <a:spLocks noChangeArrowheads="1"/>
            </p:cNvSpPr>
            <p:nvPr/>
          </p:nvSpPr>
          <p:spPr bwMode="auto">
            <a:xfrm>
              <a:off x="4907" y="3963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47584" name="Oval 32"/>
            <p:cNvSpPr>
              <a:spLocks noChangeArrowheads="1"/>
            </p:cNvSpPr>
            <p:nvPr/>
          </p:nvSpPr>
          <p:spPr bwMode="auto">
            <a:xfrm>
              <a:off x="5145" y="3678"/>
              <a:ext cx="738" cy="353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645" name="Group 93"/>
          <p:cNvGrpSpPr>
            <a:grpSpLocks/>
          </p:cNvGrpSpPr>
          <p:nvPr/>
        </p:nvGrpSpPr>
        <p:grpSpPr bwMode="auto">
          <a:xfrm>
            <a:off x="3905254" y="5495928"/>
            <a:ext cx="2085975" cy="2195513"/>
            <a:chOff x="2460" y="3392"/>
            <a:chExt cx="1314" cy="1383"/>
          </a:xfrm>
        </p:grpSpPr>
        <p:sp>
          <p:nvSpPr>
            <p:cNvPr id="1047642" name="Oval 90"/>
            <p:cNvSpPr>
              <a:spLocks noChangeArrowheads="1"/>
            </p:cNvSpPr>
            <p:nvPr/>
          </p:nvSpPr>
          <p:spPr bwMode="auto">
            <a:xfrm>
              <a:off x="2566" y="3392"/>
              <a:ext cx="1126" cy="486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43" name="Rectangle 91"/>
            <p:cNvSpPr>
              <a:spLocks noChangeArrowheads="1"/>
            </p:cNvSpPr>
            <p:nvPr/>
          </p:nvSpPr>
          <p:spPr bwMode="auto">
            <a:xfrm>
              <a:off x="2460" y="3972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47593" name="Rectangle 41"/>
          <p:cNvSpPr>
            <a:spLocks noChangeArrowheads="1"/>
          </p:cNvSpPr>
          <p:nvPr/>
        </p:nvSpPr>
        <p:spPr bwMode="auto">
          <a:xfrm>
            <a:off x="8722057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rgbClr val="FFEA18"/>
                </a:solidFill>
              </a:rPr>
              <a:t>7.5.08.</a:t>
            </a:r>
          </a:p>
        </p:txBody>
      </p:sp>
      <p:sp>
        <p:nvSpPr>
          <p:cNvPr id="1047595" name="Text Box 43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EA18"/>
                </a:solidFill>
              </a:rPr>
              <a:t>39</a:t>
            </a:r>
          </a:p>
        </p:txBody>
      </p:sp>
      <p:sp>
        <p:nvSpPr>
          <p:cNvPr id="1047596" name="Text Box 44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EA18"/>
                </a:solidFill>
              </a:rPr>
              <a:t>8</a:t>
            </a:r>
          </a:p>
        </p:txBody>
      </p:sp>
      <p:sp>
        <p:nvSpPr>
          <p:cNvPr id="1047647" name="Text Box 95"/>
          <p:cNvSpPr txBox="1">
            <a:spLocks noChangeArrowheads="1"/>
          </p:cNvSpPr>
          <p:nvPr/>
        </p:nvSpPr>
        <p:spPr bwMode="auto">
          <a:xfrm>
            <a:off x="276226" y="1254128"/>
            <a:ext cx="2255838" cy="63027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suIrIu&gt; Gan;TIy:Uk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eselIs</a:t>
            </a:r>
            <a:r>
              <a:rPr lang="ja-JP" altLang="en-US">
                <a:solidFill>
                  <a:srgbClr val="161AFD"/>
                </a:solidFill>
                <a:latin typeface="Arial"/>
              </a:rPr>
              <a:t>‘</a:t>
            </a:r>
            <a:r>
              <a:rPr lang="en-US">
                <a:solidFill>
                  <a:srgbClr val="161AFD"/>
                </a:solidFill>
                <a:latin typeface="Limon S1" charset="0"/>
              </a:rPr>
              <a:t>a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saLamIn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):apus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eBIka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BIsuIDa Gan;TIy:Uk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GuIkUnam</a:t>
            </a:r>
            <a:r>
              <a:rPr lang="en-US" sz="16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lIRsþa</a:t>
            </a:r>
            <a:r>
              <a:rPr lang="en-US" sz="1600">
                <a:solidFill>
                  <a:srgbClr val="161AFD"/>
                </a:solidFill>
              </a:rPr>
              <a:t> </a:t>
            </a:r>
          </a:p>
          <a:p>
            <a:pPr algn="ctr"/>
            <a:r>
              <a:rPr lang="en-US" sz="1600">
                <a:solidFill>
                  <a:srgbClr val="161AFD"/>
                </a:solidFill>
              </a:rPr>
              <a:t> </a:t>
            </a:r>
            <a:r>
              <a:rPr lang="en-US">
                <a:solidFill>
                  <a:srgbClr val="161AFD"/>
                </a:solidFill>
                <a:latin typeface="Limon S1" charset="0"/>
              </a:rPr>
              <a:t>eDIeb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lIRsþa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GuIkUnam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BIsuIDa Gan;TIy:Uk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eBIka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Gatala </a:t>
            </a:r>
            <a:endParaRPr lang="en-US" sz="1600">
              <a:solidFill>
                <a:srgbClr val="161AFD"/>
              </a:solidFill>
            </a:endParaRPr>
          </a:p>
          <a:p>
            <a:pPr algn="ctr"/>
            <a:r>
              <a:rPr lang="en-US">
                <a:solidFill>
                  <a:srgbClr val="161AFD"/>
                </a:solidFill>
                <a:latin typeface="Limon S1" charset="0"/>
              </a:rPr>
              <a:t>suIrIu&gt; Gan;TIy:Uk</a:t>
            </a:r>
            <a:endParaRPr lang="en-US" sz="1600">
              <a:solidFill>
                <a:srgbClr val="161AFD"/>
              </a:solidFill>
            </a:endParaRPr>
          </a:p>
        </p:txBody>
      </p:sp>
      <p:grpSp>
        <p:nvGrpSpPr>
          <p:cNvPr id="1047640" name="Group 88"/>
          <p:cNvGrpSpPr>
            <a:grpSpLocks/>
          </p:cNvGrpSpPr>
          <p:nvPr/>
        </p:nvGrpSpPr>
        <p:grpSpPr bwMode="auto">
          <a:xfrm>
            <a:off x="369888" y="4164013"/>
            <a:ext cx="2568575" cy="3625850"/>
            <a:chOff x="233" y="2495"/>
            <a:chExt cx="1618" cy="2284"/>
          </a:xfrm>
        </p:grpSpPr>
        <p:sp>
          <p:nvSpPr>
            <p:cNvPr id="1047581" name="Oval 29"/>
            <p:cNvSpPr>
              <a:spLocks noChangeArrowheads="1"/>
            </p:cNvSpPr>
            <p:nvPr/>
          </p:nvSpPr>
          <p:spPr bwMode="auto">
            <a:xfrm>
              <a:off x="529" y="2495"/>
              <a:ext cx="738" cy="486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EA18"/>
                </a:solidFill>
              </a:endParaRPr>
            </a:p>
          </p:txBody>
        </p:sp>
        <p:sp>
          <p:nvSpPr>
            <p:cNvPr id="1047601" name="Rectangle 49"/>
            <p:cNvSpPr>
              <a:spLocks noChangeArrowheads="1"/>
            </p:cNvSpPr>
            <p:nvPr/>
          </p:nvSpPr>
          <p:spPr bwMode="auto">
            <a:xfrm>
              <a:off x="233" y="3963"/>
              <a:ext cx="1618" cy="81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7573" name="AutoShape 21"/>
          <p:cNvSpPr>
            <a:spLocks noChangeArrowheads="1"/>
          </p:cNvSpPr>
          <p:nvPr/>
        </p:nvSpPr>
        <p:spPr bwMode="auto">
          <a:xfrm>
            <a:off x="1038229" y="4303713"/>
            <a:ext cx="696913" cy="698501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54" name="Rectangle 10"/>
          <p:cNvSpPr>
            <a:spLocks noChangeArrowheads="1"/>
          </p:cNvSpPr>
          <p:nvPr/>
        </p:nvSpPr>
        <p:spPr bwMode="auto">
          <a:xfrm>
            <a:off x="5575303" y="4243391"/>
            <a:ext cx="3548063" cy="1422022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500">
              <a:latin typeface="Helvetic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>
              <a:latin typeface="Helvetic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800">
              <a:latin typeface="Helvetica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>
              <a:solidFill>
                <a:srgbClr val="063DE8"/>
              </a:solidFill>
              <a:latin typeface="Helvetica" charset="0"/>
            </a:endParaRPr>
          </a:p>
        </p:txBody>
      </p:sp>
      <p:sp>
        <p:nvSpPr>
          <p:cNvPr id="1183755" name="Rectangle 11"/>
          <p:cNvSpPr>
            <a:spLocks noChangeArrowheads="1"/>
          </p:cNvSpPr>
          <p:nvPr/>
        </p:nvSpPr>
        <p:spPr bwMode="auto">
          <a:xfrm>
            <a:off x="2840038" y="22828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56" name="Rectangle 12"/>
          <p:cNvSpPr>
            <a:spLocks noChangeArrowheads="1"/>
          </p:cNvSpPr>
          <p:nvPr/>
        </p:nvSpPr>
        <p:spPr bwMode="auto">
          <a:xfrm>
            <a:off x="2871788" y="44069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57" name="Rectangle 13"/>
          <p:cNvSpPr>
            <a:spLocks noChangeArrowheads="1"/>
          </p:cNvSpPr>
          <p:nvPr/>
        </p:nvSpPr>
        <p:spPr bwMode="auto">
          <a:xfrm>
            <a:off x="2855914" y="466249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58" name="Rectangle 14"/>
          <p:cNvSpPr>
            <a:spLocks noChangeArrowheads="1"/>
          </p:cNvSpPr>
          <p:nvPr/>
        </p:nvSpPr>
        <p:spPr bwMode="auto">
          <a:xfrm>
            <a:off x="2840038" y="496570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59" name="Rectangle 15"/>
          <p:cNvSpPr>
            <a:spLocks noChangeArrowheads="1"/>
          </p:cNvSpPr>
          <p:nvPr/>
        </p:nvSpPr>
        <p:spPr bwMode="auto">
          <a:xfrm>
            <a:off x="2840038" y="517525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0" name="Rectangle 16"/>
          <p:cNvSpPr>
            <a:spLocks noChangeArrowheads="1"/>
          </p:cNvSpPr>
          <p:nvPr/>
        </p:nvSpPr>
        <p:spPr bwMode="auto">
          <a:xfrm>
            <a:off x="933450" y="29337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1" name="Rectangle 17"/>
          <p:cNvSpPr>
            <a:spLocks noChangeArrowheads="1"/>
          </p:cNvSpPr>
          <p:nvPr/>
        </p:nvSpPr>
        <p:spPr bwMode="auto">
          <a:xfrm>
            <a:off x="3054350" y="17653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2" name="Rectangle 18"/>
          <p:cNvSpPr>
            <a:spLocks noChangeArrowheads="1"/>
          </p:cNvSpPr>
          <p:nvPr/>
        </p:nvSpPr>
        <p:spPr bwMode="auto">
          <a:xfrm>
            <a:off x="3038475" y="205263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3" name="Rectangle 19"/>
          <p:cNvSpPr>
            <a:spLocks noChangeArrowheads="1"/>
          </p:cNvSpPr>
          <p:nvPr/>
        </p:nvSpPr>
        <p:spPr bwMode="auto">
          <a:xfrm>
            <a:off x="2878138" y="224472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4" name="Rectangle 20"/>
          <p:cNvSpPr>
            <a:spLocks noChangeArrowheads="1"/>
          </p:cNvSpPr>
          <p:nvPr/>
        </p:nvSpPr>
        <p:spPr bwMode="auto">
          <a:xfrm>
            <a:off x="3054350" y="28987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5" name="Rectangle 21"/>
          <p:cNvSpPr>
            <a:spLocks noChangeArrowheads="1"/>
          </p:cNvSpPr>
          <p:nvPr/>
        </p:nvSpPr>
        <p:spPr bwMode="auto">
          <a:xfrm>
            <a:off x="2894013" y="36830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6" name="Rectangle 22"/>
          <p:cNvSpPr>
            <a:spLocks noChangeArrowheads="1"/>
          </p:cNvSpPr>
          <p:nvPr/>
        </p:nvSpPr>
        <p:spPr bwMode="auto">
          <a:xfrm>
            <a:off x="2894013" y="382746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7" name="Rectangle 23"/>
          <p:cNvSpPr>
            <a:spLocks noChangeArrowheads="1"/>
          </p:cNvSpPr>
          <p:nvPr/>
        </p:nvSpPr>
        <p:spPr bwMode="auto">
          <a:xfrm>
            <a:off x="2989263" y="3459164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8" name="Rectangle 24"/>
          <p:cNvSpPr>
            <a:spLocks noChangeArrowheads="1"/>
          </p:cNvSpPr>
          <p:nvPr/>
        </p:nvSpPr>
        <p:spPr bwMode="auto">
          <a:xfrm>
            <a:off x="3117850" y="317024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69" name="Rectangle 25"/>
          <p:cNvSpPr>
            <a:spLocks noChangeArrowheads="1"/>
          </p:cNvSpPr>
          <p:nvPr/>
        </p:nvSpPr>
        <p:spPr bwMode="auto">
          <a:xfrm>
            <a:off x="2894013" y="4624389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0" name="Rectangle 26"/>
          <p:cNvSpPr>
            <a:spLocks noChangeArrowheads="1"/>
          </p:cNvSpPr>
          <p:nvPr/>
        </p:nvSpPr>
        <p:spPr bwMode="auto">
          <a:xfrm>
            <a:off x="2878138" y="492760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1" name="Rectangle 27"/>
          <p:cNvSpPr>
            <a:spLocks noChangeArrowheads="1"/>
          </p:cNvSpPr>
          <p:nvPr/>
        </p:nvSpPr>
        <p:spPr bwMode="auto">
          <a:xfrm>
            <a:off x="2878138" y="5137151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2" name="Rectangle 28"/>
          <p:cNvSpPr>
            <a:spLocks noChangeArrowheads="1"/>
          </p:cNvSpPr>
          <p:nvPr/>
        </p:nvSpPr>
        <p:spPr bwMode="auto">
          <a:xfrm>
            <a:off x="3022600" y="5807076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3" name="Rectangle 29"/>
          <p:cNvSpPr>
            <a:spLocks noChangeArrowheads="1"/>
          </p:cNvSpPr>
          <p:nvPr/>
        </p:nvSpPr>
        <p:spPr bwMode="auto">
          <a:xfrm>
            <a:off x="3006725" y="6094413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4" name="Rectangle 30"/>
          <p:cNvSpPr>
            <a:spLocks noChangeArrowheads="1"/>
          </p:cNvSpPr>
          <p:nvPr/>
        </p:nvSpPr>
        <p:spPr bwMode="auto">
          <a:xfrm>
            <a:off x="2814638" y="695642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5" name="Rectangle 31"/>
          <p:cNvSpPr>
            <a:spLocks noChangeArrowheads="1"/>
          </p:cNvSpPr>
          <p:nvPr/>
        </p:nvSpPr>
        <p:spPr bwMode="auto">
          <a:xfrm>
            <a:off x="2894013" y="7227888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6" name="Rectangle 32"/>
          <p:cNvSpPr>
            <a:spLocks noChangeArrowheads="1"/>
          </p:cNvSpPr>
          <p:nvPr/>
        </p:nvSpPr>
        <p:spPr bwMode="auto">
          <a:xfrm>
            <a:off x="3101975" y="2387602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1400" b="0">
              <a:latin typeface="Helvetica" charset="0"/>
            </a:endParaRPr>
          </a:p>
        </p:txBody>
      </p:sp>
      <p:sp>
        <p:nvSpPr>
          <p:cNvPr id="1183779" name="Text Box 35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83786" name="Rectangle 42"/>
          <p:cNvSpPr>
            <a:spLocks noChangeArrowheads="1"/>
          </p:cNvSpPr>
          <p:nvPr/>
        </p:nvSpPr>
        <p:spPr bwMode="auto">
          <a:xfrm rot="21511053">
            <a:off x="3352800" y="5625862"/>
            <a:ext cx="547688" cy="1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">
                <a:latin typeface="Lucida Handwriting" charset="0"/>
              </a:rPr>
              <a:t>Nahum</a:t>
            </a:r>
          </a:p>
        </p:txBody>
      </p:sp>
      <p:sp>
        <p:nvSpPr>
          <p:cNvPr id="1183787" name="Text Box 43"/>
          <p:cNvSpPr txBox="1">
            <a:spLocks noChangeArrowheads="1"/>
          </p:cNvSpPr>
          <p:nvPr/>
        </p:nvSpPr>
        <p:spPr bwMode="auto">
          <a:xfrm>
            <a:off x="3414716" y="5673727"/>
            <a:ext cx="920750" cy="15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">
                <a:latin typeface="Lucida Handwriting" charset="0"/>
              </a:rPr>
              <a:t>(Niveveh)</a:t>
            </a:r>
          </a:p>
        </p:txBody>
      </p:sp>
      <p:sp>
        <p:nvSpPr>
          <p:cNvPr id="1183788" name="Rectangle 44"/>
          <p:cNvSpPr>
            <a:spLocks noChangeArrowheads="1"/>
          </p:cNvSpPr>
          <p:nvPr/>
        </p:nvSpPr>
        <p:spPr bwMode="auto">
          <a:xfrm>
            <a:off x="3360739" y="5813428"/>
            <a:ext cx="836612" cy="15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">
                <a:latin typeface="Lucida Handwriting" charset="0"/>
              </a:rPr>
              <a:t>Zephaniah</a:t>
            </a:r>
          </a:p>
        </p:txBody>
      </p:sp>
      <p:sp>
        <p:nvSpPr>
          <p:cNvPr id="1183791" name="Rectangle 47"/>
          <p:cNvSpPr>
            <a:spLocks noChangeArrowheads="1"/>
          </p:cNvSpPr>
          <p:nvPr/>
        </p:nvSpPr>
        <p:spPr bwMode="auto">
          <a:xfrm>
            <a:off x="5116514" y="439741"/>
            <a:ext cx="4559300" cy="337014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200">
              <a:solidFill>
                <a:schemeClr val="bg1"/>
              </a:solidFill>
              <a:latin typeface="Helvetica" charset="0"/>
            </a:endParaRPr>
          </a:p>
          <a:p>
            <a:pPr algn="ctr"/>
            <a:r>
              <a:rPr lang="en-US" sz="6600" i="1">
                <a:solidFill>
                  <a:schemeClr val="hlink"/>
                </a:solidFill>
                <a:latin typeface="Limon S1" charset="0"/>
                <a:cs typeface="Times New Roman" charset="0"/>
              </a:rPr>
              <a:t>{ karerobcMdak;        esovePA}</a:t>
            </a:r>
          </a:p>
        </p:txBody>
      </p:sp>
      <p:grpSp>
        <p:nvGrpSpPr>
          <p:cNvPr id="1183813" name="Group 69"/>
          <p:cNvGrpSpPr>
            <a:grpSpLocks/>
          </p:cNvGrpSpPr>
          <p:nvPr/>
        </p:nvGrpSpPr>
        <p:grpSpPr bwMode="auto">
          <a:xfrm>
            <a:off x="5667379" y="2895604"/>
            <a:ext cx="3630613" cy="5948362"/>
            <a:chOff x="3570" y="1824"/>
            <a:chExt cx="2287" cy="3747"/>
          </a:xfrm>
        </p:grpSpPr>
        <p:sp>
          <p:nvSpPr>
            <p:cNvPr id="1183800" name="Text Box 56"/>
            <p:cNvSpPr txBox="1">
              <a:spLocks noChangeArrowheads="1"/>
            </p:cNvSpPr>
            <p:nvPr/>
          </p:nvSpPr>
          <p:spPr bwMode="auto">
            <a:xfrm>
              <a:off x="3604" y="1824"/>
              <a:ext cx="2253" cy="6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R1" charset="0"/>
                </a:rPr>
                <a:t>man</a:t>
              </a:r>
              <a:r>
                <a:rPr lang="en-US" sz="2500">
                  <a:solidFill>
                    <a:schemeClr val="bg1"/>
                  </a:solidFill>
                  <a:latin typeface="Helvetica" charset="0"/>
                </a:rPr>
                <a:t> </a:t>
              </a:r>
              <a:r>
                <a:rPr lang="en-US" sz="4300">
                  <a:solidFill>
                    <a:schemeClr val="hlink"/>
                  </a:solidFill>
                  <a:latin typeface="Helvetica" charset="0"/>
                </a:rPr>
                <a:t>39</a:t>
              </a:r>
              <a:r>
                <a:rPr lang="en-US" sz="2500">
                  <a:solidFill>
                    <a:schemeClr val="bg1"/>
                  </a:solidFill>
                  <a:latin typeface="Helvetica" charset="0"/>
                </a:rPr>
                <a:t>  </a:t>
              </a:r>
              <a:r>
                <a:rPr lang="en-US" sz="4000">
                  <a:solidFill>
                    <a:schemeClr val="bg1"/>
                  </a:solidFill>
                  <a:latin typeface="Limon R1" charset="0"/>
                </a:rPr>
                <a:t>esoePA én</a:t>
              </a:r>
              <a:endParaRPr lang="en-US" sz="2500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183801" name="Text Box 57"/>
            <p:cNvSpPr txBox="1">
              <a:spLocks noChangeArrowheads="1"/>
            </p:cNvSpPr>
            <p:nvPr/>
          </p:nvSpPr>
          <p:spPr bwMode="auto">
            <a:xfrm>
              <a:off x="3570" y="2341"/>
              <a:ext cx="2253" cy="3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0" i="1">
                  <a:solidFill>
                    <a:srgbClr val="00FFFF"/>
                  </a:solidFill>
                  <a:latin typeface="Limon R1" charset="0"/>
                </a:rPr>
                <a:t>RBHKm&lt;Ir </a:t>
              </a:r>
              <a:r>
                <a:rPr lang="en-US" sz="8000" b="0" i="1">
                  <a:solidFill>
                    <a:srgbClr val="00FFFF"/>
                  </a:solidFill>
                  <a:latin typeface="Limon R1" charset="0"/>
                  <a:cs typeface="Times New Roman" charset="0"/>
                </a:rPr>
                <a:t>sBaØa</a:t>
              </a:r>
              <a:r>
                <a:rPr lang="en-US" sz="8000" b="0" i="1">
                  <a:solidFill>
                    <a:srgbClr val="FFFF00"/>
                  </a:solidFill>
                  <a:latin typeface="Limon R1" charset="0"/>
                  <a:cs typeface="Times New Roman" charset="0"/>
                </a:rPr>
                <a:t>    cas; </a:t>
              </a:r>
              <a:endParaRPr lang="en-US" sz="8000" b="0" i="1">
                <a:solidFill>
                  <a:srgbClr val="FFFF00"/>
                </a:solidFill>
                <a:latin typeface="Limon R1" charset="0"/>
              </a:endParaRPr>
            </a:p>
          </p:txBody>
        </p:sp>
      </p:grpSp>
      <p:sp>
        <p:nvSpPr>
          <p:cNvPr id="1183803" name="Rectangle 59"/>
          <p:cNvSpPr>
            <a:spLocks noChangeArrowheads="1"/>
          </p:cNvSpPr>
          <p:nvPr/>
        </p:nvSpPr>
        <p:spPr bwMode="auto">
          <a:xfrm>
            <a:off x="8807227" y="7408801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83804" name="Text Box 60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83812" name="Text Box 68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04</a:t>
            </a:r>
          </a:p>
        </p:txBody>
      </p:sp>
      <p:grpSp>
        <p:nvGrpSpPr>
          <p:cNvPr id="1183814" name="Group 70"/>
          <p:cNvGrpSpPr>
            <a:grpSpLocks/>
          </p:cNvGrpSpPr>
          <p:nvPr/>
        </p:nvGrpSpPr>
        <p:grpSpPr bwMode="auto">
          <a:xfrm>
            <a:off x="5678491" y="2897190"/>
            <a:ext cx="3606800" cy="5968999"/>
            <a:chOff x="3559" y="1831"/>
            <a:chExt cx="2272" cy="3760"/>
          </a:xfrm>
        </p:grpSpPr>
        <p:sp>
          <p:nvSpPr>
            <p:cNvPr id="1183810" name="Text Box 66"/>
            <p:cNvSpPr txBox="1">
              <a:spLocks noChangeArrowheads="1"/>
            </p:cNvSpPr>
            <p:nvPr/>
          </p:nvSpPr>
          <p:spPr bwMode="auto">
            <a:xfrm>
              <a:off x="3578" y="1831"/>
              <a:ext cx="2253" cy="6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4000">
                  <a:solidFill>
                    <a:schemeClr val="bg1"/>
                  </a:solidFill>
                  <a:latin typeface="Limon R1" charset="0"/>
                </a:rPr>
                <a:t>man</a:t>
              </a:r>
              <a:r>
                <a:rPr lang="en-US" sz="2500">
                  <a:solidFill>
                    <a:schemeClr val="bg1"/>
                  </a:solidFill>
                  <a:latin typeface="Helvetica" charset="0"/>
                </a:rPr>
                <a:t>  </a:t>
              </a:r>
              <a:r>
                <a:rPr lang="en-US" sz="4300">
                  <a:solidFill>
                    <a:schemeClr val="hlink"/>
                  </a:solidFill>
                  <a:latin typeface="Helvetica" charset="0"/>
                </a:rPr>
                <a:t>27</a:t>
              </a:r>
              <a:r>
                <a:rPr lang="en-US" sz="2500">
                  <a:solidFill>
                    <a:schemeClr val="bg1"/>
                  </a:solidFill>
                  <a:latin typeface="Helvetica" charset="0"/>
                </a:rPr>
                <a:t>  </a:t>
              </a:r>
              <a:r>
                <a:rPr lang="en-US" sz="4000">
                  <a:solidFill>
                    <a:schemeClr val="bg1"/>
                  </a:solidFill>
                  <a:latin typeface="Limon R1" charset="0"/>
                </a:rPr>
                <a:t>esoePA én</a:t>
              </a:r>
            </a:p>
          </p:txBody>
        </p:sp>
        <p:sp>
          <p:nvSpPr>
            <p:cNvPr id="1183811" name="Text Box 67"/>
            <p:cNvSpPr txBox="1">
              <a:spLocks noChangeArrowheads="1"/>
            </p:cNvSpPr>
            <p:nvPr/>
          </p:nvSpPr>
          <p:spPr bwMode="auto">
            <a:xfrm>
              <a:off x="3559" y="2361"/>
              <a:ext cx="2253" cy="32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0" i="1">
                  <a:solidFill>
                    <a:srgbClr val="00FFFF"/>
                  </a:solidFill>
                  <a:latin typeface="Limon R1" charset="0"/>
                </a:rPr>
                <a:t>RBHKm&lt;Ir </a:t>
              </a:r>
              <a:r>
                <a:rPr lang="en-US" sz="8000" b="0" i="1">
                  <a:solidFill>
                    <a:srgbClr val="00FFFF"/>
                  </a:solidFill>
                  <a:latin typeface="Limon R1" charset="0"/>
                  <a:cs typeface="Times New Roman" charset="0"/>
                </a:rPr>
                <a:t>sBaØa    </a:t>
              </a:r>
              <a:r>
                <a:rPr lang="en-US" sz="8000" b="0" i="1">
                  <a:solidFill>
                    <a:srgbClr val="FFFF00"/>
                  </a:solidFill>
                  <a:latin typeface="Limon R1" charset="0"/>
                  <a:cs typeface="Times New Roman" charset="0"/>
                </a:rPr>
                <a:t> fIµ</a:t>
              </a:r>
            </a:p>
          </p:txBody>
        </p:sp>
      </p:grpSp>
      <p:pic>
        <p:nvPicPr>
          <p:cNvPr id="1183817" name="Picture 73" descr="C:\Documents and Settings\user\My Documents\TBB 3d Ed\TBB Translation to Khmer\Presentation1\Presentation1\Presentation1\Slide1\Presentation2\Slide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9" y="1143004"/>
            <a:ext cx="4130675" cy="5464175"/>
          </a:xfrm>
          <a:prstGeom prst="rect">
            <a:avLst/>
          </a:prstGeom>
          <a:noFill/>
          <a:ln w="889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816" name="Picture 72" descr="C:\Documents and Settings\user\My Documents\TBB 3d Ed\TBB Translation to Khmer\Presentation1\Presentation1\Presentation1\Slide1\Slide1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3" y="1838326"/>
            <a:ext cx="4079875" cy="5411788"/>
          </a:xfrm>
          <a:prstGeom prst="rect">
            <a:avLst/>
          </a:prstGeom>
          <a:noFill/>
          <a:ln w="889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3798" name="Text Box 54"/>
          <p:cNvSpPr txBox="1">
            <a:spLocks noChangeArrowheads="1"/>
          </p:cNvSpPr>
          <p:nvPr/>
        </p:nvSpPr>
        <p:spPr bwMode="auto">
          <a:xfrm rot="19654206">
            <a:off x="684213" y="1455821"/>
            <a:ext cx="4329112" cy="42273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solidFill>
                  <a:schemeClr val="hlink"/>
                </a:solidFill>
                <a:latin typeface="Limon S1" charset="0"/>
              </a:rPr>
              <a:t>kic©kar rbs; Gñk</a:t>
            </a:r>
          </a:p>
        </p:txBody>
      </p:sp>
      <p:sp>
        <p:nvSpPr>
          <p:cNvPr id="1183797" name="Oval 53"/>
          <p:cNvSpPr>
            <a:spLocks noChangeArrowheads="1"/>
          </p:cNvSpPr>
          <p:nvPr/>
        </p:nvSpPr>
        <p:spPr bwMode="auto">
          <a:xfrm>
            <a:off x="665166" y="1563691"/>
            <a:ext cx="4843462" cy="6111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98" grpId="0" autoUpdateAnimBg="0"/>
      <p:bldP spid="11837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90" name="Rectangle 1050"/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240066" name="Picture 1026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28653" y="574679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0067" name="Text Box 1027"/>
          <p:cNvSpPr txBox="1">
            <a:spLocks noChangeArrowheads="1"/>
          </p:cNvSpPr>
          <p:nvPr/>
        </p:nvSpPr>
        <p:spPr bwMode="auto">
          <a:xfrm>
            <a:off x="1006476" y="5770567"/>
            <a:ext cx="2876550" cy="209286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GaRhVik</a:t>
            </a:r>
            <a:endParaRPr lang="en-US" sz="4000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240068" name="Text Box 1028"/>
          <p:cNvSpPr txBox="1">
            <a:spLocks noChangeArrowheads="1"/>
          </p:cNvSpPr>
          <p:nvPr/>
        </p:nvSpPr>
        <p:spPr bwMode="auto">
          <a:xfrm>
            <a:off x="6956428" y="5570541"/>
            <a:ext cx="2362201" cy="209286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Gar:ab;</a:t>
            </a:r>
          </a:p>
        </p:txBody>
      </p:sp>
      <p:sp>
        <p:nvSpPr>
          <p:cNvPr id="1240069" name="Text Box 1029"/>
          <p:cNvSpPr txBox="1">
            <a:spLocks noChangeArrowheads="1"/>
          </p:cNvSpPr>
          <p:nvPr/>
        </p:nvSpPr>
        <p:spPr bwMode="auto">
          <a:xfrm>
            <a:off x="6956428" y="2295527"/>
            <a:ext cx="1635125" cy="209286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GasuI</a:t>
            </a:r>
          </a:p>
        </p:txBody>
      </p:sp>
      <p:sp>
        <p:nvSpPr>
          <p:cNvPr id="1240070" name="Text Box 1030"/>
          <p:cNvSpPr txBox="1">
            <a:spLocks noChangeArrowheads="1"/>
          </p:cNvSpPr>
          <p:nvPr/>
        </p:nvSpPr>
        <p:spPr bwMode="auto">
          <a:xfrm>
            <a:off x="3311527" y="1220789"/>
            <a:ext cx="3170239" cy="109874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GWr:ub</a:t>
            </a:r>
          </a:p>
        </p:txBody>
      </p:sp>
      <p:sp>
        <p:nvSpPr>
          <p:cNvPr id="1240071" name="Text Box 1031"/>
          <p:cNvSpPr txBox="1">
            <a:spLocks noChangeArrowheads="1"/>
          </p:cNvSpPr>
          <p:nvPr/>
        </p:nvSpPr>
        <p:spPr bwMode="auto">
          <a:xfrm rot="1299097">
            <a:off x="3622678" y="4090522"/>
            <a:ext cx="2319338" cy="17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1240072" name="Text Box 1032"/>
          <p:cNvSpPr txBox="1">
            <a:spLocks noChangeArrowheads="1"/>
          </p:cNvSpPr>
          <p:nvPr/>
        </p:nvSpPr>
        <p:spPr bwMode="auto">
          <a:xfrm rot="1299097">
            <a:off x="530228" y="774583"/>
            <a:ext cx="1500188" cy="233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</p:txBody>
      </p:sp>
      <p:grpSp>
        <p:nvGrpSpPr>
          <p:cNvPr id="1240094" name="Group 1054"/>
          <p:cNvGrpSpPr>
            <a:grpSpLocks/>
          </p:cNvGrpSpPr>
          <p:nvPr/>
        </p:nvGrpSpPr>
        <p:grpSpPr bwMode="auto">
          <a:xfrm>
            <a:off x="6962778" y="5143499"/>
            <a:ext cx="441326" cy="750888"/>
            <a:chOff x="4386" y="3240"/>
            <a:chExt cx="278" cy="473"/>
          </a:xfrm>
        </p:grpSpPr>
        <p:sp>
          <p:nvSpPr>
            <p:cNvPr id="1240074" name="Oval 1034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82" tIns="50941" rIns="101882" bIns="50941" anchor="ctr"/>
            <a:lstStyle/>
            <a:p>
              <a:pPr algn="ctr" defTabSz="1018818"/>
              <a:endParaRPr lang="en-US" sz="1800" b="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240075" name="Oval 1035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1240076" name="Freeform 1036" descr="Purple mesh"/>
          <p:cNvSpPr>
            <a:spLocks/>
          </p:cNvSpPr>
          <p:nvPr/>
        </p:nvSpPr>
        <p:spPr bwMode="auto">
          <a:xfrm>
            <a:off x="6877052" y="6064252"/>
            <a:ext cx="1004889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40077" name="Rectangle 1037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40078" name="Text Box 1038"/>
          <p:cNvSpPr txBox="1">
            <a:spLocks noChangeArrowheads="1"/>
          </p:cNvSpPr>
          <p:nvPr/>
        </p:nvSpPr>
        <p:spPr bwMode="auto">
          <a:xfrm>
            <a:off x="6505575" y="4078289"/>
            <a:ext cx="2039938" cy="1534766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600">
                <a:solidFill>
                  <a:srgbClr val="66CCFF"/>
                </a:solidFill>
                <a:latin typeface="Limon S1" charset="0"/>
              </a:rPr>
              <a:t>):aelsÞIn</a:t>
            </a:r>
          </a:p>
        </p:txBody>
      </p:sp>
      <p:sp>
        <p:nvSpPr>
          <p:cNvPr id="1240087" name="Text Box 1047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240091" name="Text Box 105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240092" name="Text Box 105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0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0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7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318" name="Rectangle 62"/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992258" name="Picture 2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28653" y="574679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7169152" y="2773367"/>
            <a:ext cx="1633539" cy="209286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GasuI</a:t>
            </a:r>
            <a:endParaRPr lang="en-US" sz="4000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992261" name="Text Box 5"/>
          <p:cNvSpPr txBox="1">
            <a:spLocks noChangeArrowheads="1"/>
          </p:cNvSpPr>
          <p:nvPr/>
        </p:nvSpPr>
        <p:spPr bwMode="auto">
          <a:xfrm>
            <a:off x="1655767" y="2286000"/>
            <a:ext cx="3171825" cy="109874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GWr:ub</a:t>
            </a:r>
          </a:p>
        </p:txBody>
      </p:sp>
      <p:sp>
        <p:nvSpPr>
          <p:cNvPr id="992262" name="Text Box 6"/>
          <p:cNvSpPr txBox="1">
            <a:spLocks noChangeArrowheads="1"/>
          </p:cNvSpPr>
          <p:nvPr/>
        </p:nvSpPr>
        <p:spPr bwMode="auto">
          <a:xfrm rot="1299097">
            <a:off x="3946528" y="4242921"/>
            <a:ext cx="2319338" cy="177893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992263" name="Text Box 7"/>
          <p:cNvSpPr txBox="1">
            <a:spLocks noChangeArrowheads="1"/>
          </p:cNvSpPr>
          <p:nvPr/>
        </p:nvSpPr>
        <p:spPr bwMode="auto">
          <a:xfrm rot="1299097">
            <a:off x="530228" y="738074"/>
            <a:ext cx="1500188" cy="23370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</p:txBody>
      </p:sp>
      <p:sp>
        <p:nvSpPr>
          <p:cNvPr id="992264" name="Freeform 8" descr="Purple mesh"/>
          <p:cNvSpPr>
            <a:spLocks/>
          </p:cNvSpPr>
          <p:nvPr/>
        </p:nvSpPr>
        <p:spPr bwMode="auto">
          <a:xfrm>
            <a:off x="6877052" y="6064252"/>
            <a:ext cx="1004889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265" name="Rectangle 9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266" name="Text Box 10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992267" name="Text Box 11"/>
          <p:cNvSpPr txBox="1">
            <a:spLocks noChangeArrowheads="1"/>
          </p:cNvSpPr>
          <p:nvPr/>
        </p:nvSpPr>
        <p:spPr bwMode="auto">
          <a:xfrm>
            <a:off x="3371850" y="3219450"/>
            <a:ext cx="1481138" cy="16045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Limon S1" charset="0"/>
              </a:rPr>
              <a:t>r:Um </a:t>
            </a:r>
            <a:r>
              <a:rPr lang="en-US" sz="3200">
                <a:solidFill>
                  <a:schemeClr val="bg1"/>
                </a:solidFill>
                <a:latin typeface="Comic Sans MS" charset="0"/>
              </a:rPr>
              <a:t>•</a:t>
            </a:r>
          </a:p>
        </p:txBody>
      </p:sp>
      <p:sp>
        <p:nvSpPr>
          <p:cNvPr id="992273" name="Text Box 17"/>
          <p:cNvSpPr txBox="1">
            <a:spLocks noChangeArrowheads="1"/>
          </p:cNvSpPr>
          <p:nvPr/>
        </p:nvSpPr>
        <p:spPr bwMode="auto">
          <a:xfrm>
            <a:off x="5143500" y="4137028"/>
            <a:ext cx="338138" cy="66273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20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992306" name="Line 50"/>
          <p:cNvSpPr>
            <a:spLocks noChangeShapeType="1"/>
          </p:cNvSpPr>
          <p:nvPr/>
        </p:nvSpPr>
        <p:spPr bwMode="auto">
          <a:xfrm flipH="1">
            <a:off x="3394078" y="2403475"/>
            <a:ext cx="2781301" cy="3022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308" name="Freeform 52"/>
          <p:cNvSpPr>
            <a:spLocks/>
          </p:cNvSpPr>
          <p:nvPr/>
        </p:nvSpPr>
        <p:spPr bwMode="auto">
          <a:xfrm>
            <a:off x="614363" y="4860925"/>
            <a:ext cx="6510337" cy="2292350"/>
          </a:xfrm>
          <a:custGeom>
            <a:avLst/>
            <a:gdLst>
              <a:gd name="T0" fmla="*/ 0 w 3728"/>
              <a:gd name="T1" fmla="*/ 34 h 1274"/>
              <a:gd name="T2" fmla="*/ 224 w 3728"/>
              <a:gd name="T3" fmla="*/ 2 h 1274"/>
              <a:gd name="T4" fmla="*/ 472 w 3728"/>
              <a:gd name="T5" fmla="*/ 18 h 1274"/>
              <a:gd name="T6" fmla="*/ 744 w 3728"/>
              <a:gd name="T7" fmla="*/ 82 h 1274"/>
              <a:gd name="T8" fmla="*/ 1328 w 3728"/>
              <a:gd name="T9" fmla="*/ 82 h 1274"/>
              <a:gd name="T10" fmla="*/ 1384 w 3728"/>
              <a:gd name="T11" fmla="*/ 122 h 1274"/>
              <a:gd name="T12" fmla="*/ 1480 w 3728"/>
              <a:gd name="T13" fmla="*/ 234 h 1274"/>
              <a:gd name="T14" fmla="*/ 1536 w 3728"/>
              <a:gd name="T15" fmla="*/ 354 h 1274"/>
              <a:gd name="T16" fmla="*/ 1576 w 3728"/>
              <a:gd name="T17" fmla="*/ 402 h 1274"/>
              <a:gd name="T18" fmla="*/ 1624 w 3728"/>
              <a:gd name="T19" fmla="*/ 442 h 1274"/>
              <a:gd name="T20" fmla="*/ 1664 w 3728"/>
              <a:gd name="T21" fmla="*/ 514 h 1274"/>
              <a:gd name="T22" fmla="*/ 1680 w 3728"/>
              <a:gd name="T23" fmla="*/ 538 h 1274"/>
              <a:gd name="T24" fmla="*/ 1776 w 3728"/>
              <a:gd name="T25" fmla="*/ 578 h 1274"/>
              <a:gd name="T26" fmla="*/ 1832 w 3728"/>
              <a:gd name="T27" fmla="*/ 674 h 1274"/>
              <a:gd name="T28" fmla="*/ 1856 w 3728"/>
              <a:gd name="T29" fmla="*/ 682 h 1274"/>
              <a:gd name="T30" fmla="*/ 1904 w 3728"/>
              <a:gd name="T31" fmla="*/ 714 h 1274"/>
              <a:gd name="T32" fmla="*/ 1928 w 3728"/>
              <a:gd name="T33" fmla="*/ 730 h 1274"/>
              <a:gd name="T34" fmla="*/ 1968 w 3728"/>
              <a:gd name="T35" fmla="*/ 762 h 1274"/>
              <a:gd name="T36" fmla="*/ 2008 w 3728"/>
              <a:gd name="T37" fmla="*/ 802 h 1274"/>
              <a:gd name="T38" fmla="*/ 2136 w 3728"/>
              <a:gd name="T39" fmla="*/ 834 h 1274"/>
              <a:gd name="T40" fmla="*/ 2216 w 3728"/>
              <a:gd name="T41" fmla="*/ 954 h 1274"/>
              <a:gd name="T42" fmla="*/ 2264 w 3728"/>
              <a:gd name="T43" fmla="*/ 970 h 1274"/>
              <a:gd name="T44" fmla="*/ 2312 w 3728"/>
              <a:gd name="T45" fmla="*/ 1002 h 1274"/>
              <a:gd name="T46" fmla="*/ 2368 w 3728"/>
              <a:gd name="T47" fmla="*/ 1106 h 1274"/>
              <a:gd name="T48" fmla="*/ 2392 w 3728"/>
              <a:gd name="T49" fmla="*/ 1130 h 1274"/>
              <a:gd name="T50" fmla="*/ 2472 w 3728"/>
              <a:gd name="T51" fmla="*/ 1154 h 1274"/>
              <a:gd name="T52" fmla="*/ 2496 w 3728"/>
              <a:gd name="T53" fmla="*/ 1162 h 1274"/>
              <a:gd name="T54" fmla="*/ 2576 w 3728"/>
              <a:gd name="T55" fmla="*/ 1138 h 1274"/>
              <a:gd name="T56" fmla="*/ 2640 w 3728"/>
              <a:gd name="T57" fmla="*/ 986 h 1274"/>
              <a:gd name="T58" fmla="*/ 2736 w 3728"/>
              <a:gd name="T59" fmla="*/ 930 h 1274"/>
              <a:gd name="T60" fmla="*/ 2832 w 3728"/>
              <a:gd name="T61" fmla="*/ 874 h 1274"/>
              <a:gd name="T62" fmla="*/ 2904 w 3728"/>
              <a:gd name="T63" fmla="*/ 866 h 1274"/>
              <a:gd name="T64" fmla="*/ 2928 w 3728"/>
              <a:gd name="T65" fmla="*/ 858 h 1274"/>
              <a:gd name="T66" fmla="*/ 3168 w 3728"/>
              <a:gd name="T67" fmla="*/ 914 h 1274"/>
              <a:gd name="T68" fmla="*/ 3312 w 3728"/>
              <a:gd name="T69" fmla="*/ 1010 h 1274"/>
              <a:gd name="T70" fmla="*/ 3360 w 3728"/>
              <a:gd name="T71" fmla="*/ 1026 h 1274"/>
              <a:gd name="T72" fmla="*/ 3504 w 3728"/>
              <a:gd name="T73" fmla="*/ 1122 h 1274"/>
              <a:gd name="T74" fmla="*/ 3632 w 3728"/>
              <a:gd name="T75" fmla="*/ 1162 h 1274"/>
              <a:gd name="T76" fmla="*/ 3680 w 3728"/>
              <a:gd name="T77" fmla="*/ 1178 h 1274"/>
              <a:gd name="T78" fmla="*/ 3728 w 3728"/>
              <a:gd name="T79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309" name="Freeform 53"/>
          <p:cNvSpPr>
            <a:spLocks/>
          </p:cNvSpPr>
          <p:nvPr/>
        </p:nvSpPr>
        <p:spPr bwMode="auto">
          <a:xfrm>
            <a:off x="3646491" y="1050925"/>
            <a:ext cx="2835275" cy="1554163"/>
          </a:xfrm>
          <a:custGeom>
            <a:avLst/>
            <a:gdLst>
              <a:gd name="T0" fmla="*/ 0 w 1624"/>
              <a:gd name="T1" fmla="*/ 0 h 864"/>
              <a:gd name="T2" fmla="*/ 24 w 1624"/>
              <a:gd name="T3" fmla="*/ 8 h 864"/>
              <a:gd name="T4" fmla="*/ 40 w 1624"/>
              <a:gd name="T5" fmla="*/ 56 h 864"/>
              <a:gd name="T6" fmla="*/ 72 w 1624"/>
              <a:gd name="T7" fmla="*/ 264 h 864"/>
              <a:gd name="T8" fmla="*/ 64 w 1624"/>
              <a:gd name="T9" fmla="*/ 320 h 864"/>
              <a:gd name="T10" fmla="*/ 48 w 1624"/>
              <a:gd name="T11" fmla="*/ 368 h 864"/>
              <a:gd name="T12" fmla="*/ 56 w 1624"/>
              <a:gd name="T13" fmla="*/ 392 h 864"/>
              <a:gd name="T14" fmla="*/ 80 w 1624"/>
              <a:gd name="T15" fmla="*/ 400 h 864"/>
              <a:gd name="T16" fmla="*/ 152 w 1624"/>
              <a:gd name="T17" fmla="*/ 440 h 864"/>
              <a:gd name="T18" fmla="*/ 224 w 1624"/>
              <a:gd name="T19" fmla="*/ 528 h 864"/>
              <a:gd name="T20" fmla="*/ 336 w 1624"/>
              <a:gd name="T21" fmla="*/ 536 h 864"/>
              <a:gd name="T22" fmla="*/ 456 w 1624"/>
              <a:gd name="T23" fmla="*/ 608 h 864"/>
              <a:gd name="T24" fmla="*/ 512 w 1624"/>
              <a:gd name="T25" fmla="*/ 688 h 864"/>
              <a:gd name="T26" fmla="*/ 632 w 1624"/>
              <a:gd name="T27" fmla="*/ 736 h 864"/>
              <a:gd name="T28" fmla="*/ 808 w 1624"/>
              <a:gd name="T29" fmla="*/ 672 h 864"/>
              <a:gd name="T30" fmla="*/ 944 w 1624"/>
              <a:gd name="T31" fmla="*/ 672 h 864"/>
              <a:gd name="T32" fmla="*/ 992 w 1624"/>
              <a:gd name="T33" fmla="*/ 648 h 864"/>
              <a:gd name="T34" fmla="*/ 1088 w 1624"/>
              <a:gd name="T35" fmla="*/ 664 h 864"/>
              <a:gd name="T36" fmla="*/ 1144 w 1624"/>
              <a:gd name="T37" fmla="*/ 648 h 864"/>
              <a:gd name="T38" fmla="*/ 1200 w 1624"/>
              <a:gd name="T39" fmla="*/ 656 h 864"/>
              <a:gd name="T40" fmla="*/ 1248 w 1624"/>
              <a:gd name="T41" fmla="*/ 672 h 864"/>
              <a:gd name="T42" fmla="*/ 1280 w 1624"/>
              <a:gd name="T43" fmla="*/ 664 h 864"/>
              <a:gd name="T44" fmla="*/ 1328 w 1624"/>
              <a:gd name="T45" fmla="*/ 648 h 864"/>
              <a:gd name="T46" fmla="*/ 1416 w 1624"/>
              <a:gd name="T47" fmla="*/ 664 h 864"/>
              <a:gd name="T48" fmla="*/ 1512 w 1624"/>
              <a:gd name="T49" fmla="*/ 736 h 864"/>
              <a:gd name="T50" fmla="*/ 1576 w 1624"/>
              <a:gd name="T51" fmla="*/ 752 h 864"/>
              <a:gd name="T52" fmla="*/ 1624 w 1624"/>
              <a:gd name="T5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310" name="Freeform 54"/>
          <p:cNvSpPr>
            <a:spLocks/>
          </p:cNvSpPr>
          <p:nvPr/>
        </p:nvSpPr>
        <p:spPr bwMode="auto">
          <a:xfrm>
            <a:off x="7697788" y="3411541"/>
            <a:ext cx="349250" cy="3736975"/>
          </a:xfrm>
          <a:custGeom>
            <a:avLst/>
            <a:gdLst>
              <a:gd name="T0" fmla="*/ 48 w 200"/>
              <a:gd name="T1" fmla="*/ 0 h 2077"/>
              <a:gd name="T2" fmla="*/ 120 w 200"/>
              <a:gd name="T3" fmla="*/ 16 h 2077"/>
              <a:gd name="T4" fmla="*/ 152 w 200"/>
              <a:gd name="T5" fmla="*/ 88 h 2077"/>
              <a:gd name="T6" fmla="*/ 128 w 200"/>
              <a:gd name="T7" fmla="*/ 280 h 2077"/>
              <a:gd name="T8" fmla="*/ 120 w 200"/>
              <a:gd name="T9" fmla="*/ 352 h 2077"/>
              <a:gd name="T10" fmla="*/ 48 w 200"/>
              <a:gd name="T11" fmla="*/ 416 h 2077"/>
              <a:gd name="T12" fmla="*/ 0 w 200"/>
              <a:gd name="T13" fmla="*/ 496 h 2077"/>
              <a:gd name="T14" fmla="*/ 8 w 200"/>
              <a:gd name="T15" fmla="*/ 616 h 2077"/>
              <a:gd name="T16" fmla="*/ 88 w 200"/>
              <a:gd name="T17" fmla="*/ 720 h 2077"/>
              <a:gd name="T18" fmla="*/ 144 w 200"/>
              <a:gd name="T19" fmla="*/ 792 h 2077"/>
              <a:gd name="T20" fmla="*/ 176 w 200"/>
              <a:gd name="T21" fmla="*/ 880 h 2077"/>
              <a:gd name="T22" fmla="*/ 200 w 200"/>
              <a:gd name="T23" fmla="*/ 1096 h 2077"/>
              <a:gd name="T24" fmla="*/ 96 w 200"/>
              <a:gd name="T25" fmla="*/ 1288 h 2077"/>
              <a:gd name="T26" fmla="*/ 112 w 200"/>
              <a:gd name="T27" fmla="*/ 1424 h 2077"/>
              <a:gd name="T28" fmla="*/ 136 w 200"/>
              <a:gd name="T29" fmla="*/ 1504 h 2077"/>
              <a:gd name="T30" fmla="*/ 200 w 200"/>
              <a:gd name="T31" fmla="*/ 1824 h 2077"/>
              <a:gd name="T32" fmla="*/ 168 w 200"/>
              <a:gd name="T33" fmla="*/ 1992 h 2077"/>
              <a:gd name="T34" fmla="*/ 152 w 200"/>
              <a:gd name="T35" fmla="*/ 2016 h 2077"/>
              <a:gd name="T36" fmla="*/ 128 w 200"/>
              <a:gd name="T37" fmla="*/ 207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311" name="Freeform 55"/>
          <p:cNvSpPr>
            <a:spLocks/>
          </p:cNvSpPr>
          <p:nvPr/>
        </p:nvSpPr>
        <p:spPr bwMode="auto">
          <a:xfrm>
            <a:off x="1751013" y="590550"/>
            <a:ext cx="1377950" cy="906463"/>
          </a:xfrm>
          <a:custGeom>
            <a:avLst/>
            <a:gdLst>
              <a:gd name="T0" fmla="*/ 701 w 789"/>
              <a:gd name="T1" fmla="*/ 0 h 504"/>
              <a:gd name="T2" fmla="*/ 685 w 789"/>
              <a:gd name="T3" fmla="*/ 120 h 504"/>
              <a:gd name="T4" fmla="*/ 677 w 789"/>
              <a:gd name="T5" fmla="*/ 248 h 504"/>
              <a:gd name="T6" fmla="*/ 757 w 789"/>
              <a:gd name="T7" fmla="*/ 264 h 504"/>
              <a:gd name="T8" fmla="*/ 789 w 789"/>
              <a:gd name="T9" fmla="*/ 360 h 504"/>
              <a:gd name="T10" fmla="*/ 757 w 789"/>
              <a:gd name="T11" fmla="*/ 376 h 504"/>
              <a:gd name="T12" fmla="*/ 677 w 789"/>
              <a:gd name="T13" fmla="*/ 384 h 504"/>
              <a:gd name="T14" fmla="*/ 693 w 789"/>
              <a:gd name="T15" fmla="*/ 448 h 504"/>
              <a:gd name="T16" fmla="*/ 549 w 789"/>
              <a:gd name="T17" fmla="*/ 504 h 504"/>
              <a:gd name="T18" fmla="*/ 413 w 789"/>
              <a:gd name="T19" fmla="*/ 480 h 504"/>
              <a:gd name="T20" fmla="*/ 333 w 789"/>
              <a:gd name="T21" fmla="*/ 480 h 504"/>
              <a:gd name="T22" fmla="*/ 253 w 789"/>
              <a:gd name="T23" fmla="*/ 488 h 504"/>
              <a:gd name="T24" fmla="*/ 197 w 789"/>
              <a:gd name="T25" fmla="*/ 480 h 504"/>
              <a:gd name="T26" fmla="*/ 229 w 789"/>
              <a:gd name="T27" fmla="*/ 440 h 504"/>
              <a:gd name="T28" fmla="*/ 413 w 789"/>
              <a:gd name="T29" fmla="*/ 384 h 504"/>
              <a:gd name="T30" fmla="*/ 381 w 789"/>
              <a:gd name="T31" fmla="*/ 328 h 504"/>
              <a:gd name="T32" fmla="*/ 301 w 789"/>
              <a:gd name="T33" fmla="*/ 256 h 504"/>
              <a:gd name="T34" fmla="*/ 413 w 789"/>
              <a:gd name="T35" fmla="*/ 216 h 504"/>
              <a:gd name="T36" fmla="*/ 405 w 789"/>
              <a:gd name="T37" fmla="*/ 168 h 504"/>
              <a:gd name="T38" fmla="*/ 317 w 789"/>
              <a:gd name="T39" fmla="*/ 224 h 504"/>
              <a:gd name="T40" fmla="*/ 117 w 789"/>
              <a:gd name="T41" fmla="*/ 216 h 504"/>
              <a:gd name="T42" fmla="*/ 61 w 789"/>
              <a:gd name="T43" fmla="*/ 208 h 504"/>
              <a:gd name="T44" fmla="*/ 37 w 789"/>
              <a:gd name="T45" fmla="*/ 200 h 504"/>
              <a:gd name="T46" fmla="*/ 13 w 789"/>
              <a:gd name="T47" fmla="*/ 184 h 504"/>
              <a:gd name="T48" fmla="*/ 37 w 789"/>
              <a:gd name="T49" fmla="*/ 112 h 504"/>
              <a:gd name="T50" fmla="*/ 61 w 789"/>
              <a:gd name="T51" fmla="*/ 64 h 504"/>
              <a:gd name="T52" fmla="*/ 109 w 789"/>
              <a:gd name="T53" fmla="*/ 48 h 504"/>
              <a:gd name="T54" fmla="*/ 117 w 789"/>
              <a:gd name="T55" fmla="*/ 24 h 504"/>
              <a:gd name="T56" fmla="*/ 133 w 789"/>
              <a:gd name="T57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89" h="504">
                <a:moveTo>
                  <a:pt x="701" y="0"/>
                </a:moveTo>
                <a:cubicBezTo>
                  <a:pt x="720" y="59"/>
                  <a:pt x="719" y="67"/>
                  <a:pt x="685" y="120"/>
                </a:cubicBezTo>
                <a:cubicBezTo>
                  <a:pt x="694" y="174"/>
                  <a:pt x="708" y="200"/>
                  <a:pt x="677" y="248"/>
                </a:cubicBezTo>
                <a:cubicBezTo>
                  <a:pt x="716" y="274"/>
                  <a:pt x="708" y="251"/>
                  <a:pt x="757" y="264"/>
                </a:cubicBezTo>
                <a:cubicBezTo>
                  <a:pt x="764" y="311"/>
                  <a:pt x="775" y="318"/>
                  <a:pt x="789" y="360"/>
                </a:cubicBezTo>
                <a:cubicBezTo>
                  <a:pt x="778" y="365"/>
                  <a:pt x="768" y="373"/>
                  <a:pt x="757" y="376"/>
                </a:cubicBezTo>
                <a:cubicBezTo>
                  <a:pt x="730" y="381"/>
                  <a:pt x="699" y="369"/>
                  <a:pt x="677" y="384"/>
                </a:cubicBezTo>
                <a:cubicBezTo>
                  <a:pt x="671" y="387"/>
                  <a:pt x="689" y="438"/>
                  <a:pt x="693" y="448"/>
                </a:cubicBezTo>
                <a:cubicBezTo>
                  <a:pt x="663" y="492"/>
                  <a:pt x="598" y="495"/>
                  <a:pt x="549" y="504"/>
                </a:cubicBezTo>
                <a:cubicBezTo>
                  <a:pt x="497" y="498"/>
                  <a:pt x="460" y="495"/>
                  <a:pt x="413" y="480"/>
                </a:cubicBezTo>
                <a:cubicBezTo>
                  <a:pt x="338" y="498"/>
                  <a:pt x="431" y="480"/>
                  <a:pt x="333" y="480"/>
                </a:cubicBezTo>
                <a:cubicBezTo>
                  <a:pt x="306" y="480"/>
                  <a:pt x="279" y="485"/>
                  <a:pt x="253" y="488"/>
                </a:cubicBezTo>
                <a:cubicBezTo>
                  <a:pt x="234" y="485"/>
                  <a:pt x="212" y="490"/>
                  <a:pt x="197" y="480"/>
                </a:cubicBezTo>
                <a:cubicBezTo>
                  <a:pt x="183" y="471"/>
                  <a:pt x="210" y="448"/>
                  <a:pt x="229" y="440"/>
                </a:cubicBezTo>
                <a:cubicBezTo>
                  <a:pt x="290" y="412"/>
                  <a:pt x="345" y="392"/>
                  <a:pt x="413" y="384"/>
                </a:cubicBezTo>
                <a:cubicBezTo>
                  <a:pt x="440" y="342"/>
                  <a:pt x="420" y="341"/>
                  <a:pt x="381" y="328"/>
                </a:cubicBezTo>
                <a:cubicBezTo>
                  <a:pt x="365" y="282"/>
                  <a:pt x="347" y="267"/>
                  <a:pt x="301" y="256"/>
                </a:cubicBezTo>
                <a:cubicBezTo>
                  <a:pt x="334" y="233"/>
                  <a:pt x="373" y="225"/>
                  <a:pt x="413" y="216"/>
                </a:cubicBezTo>
                <a:cubicBezTo>
                  <a:pt x="410" y="200"/>
                  <a:pt x="419" y="175"/>
                  <a:pt x="405" y="168"/>
                </a:cubicBezTo>
                <a:cubicBezTo>
                  <a:pt x="349" y="137"/>
                  <a:pt x="328" y="190"/>
                  <a:pt x="317" y="224"/>
                </a:cubicBezTo>
                <a:cubicBezTo>
                  <a:pt x="208" y="196"/>
                  <a:pt x="274" y="206"/>
                  <a:pt x="117" y="216"/>
                </a:cubicBezTo>
                <a:cubicBezTo>
                  <a:pt x="21" y="247"/>
                  <a:pt x="94" y="241"/>
                  <a:pt x="61" y="208"/>
                </a:cubicBezTo>
                <a:cubicBezTo>
                  <a:pt x="55" y="202"/>
                  <a:pt x="44" y="203"/>
                  <a:pt x="37" y="200"/>
                </a:cubicBezTo>
                <a:cubicBezTo>
                  <a:pt x="28" y="195"/>
                  <a:pt x="21" y="189"/>
                  <a:pt x="13" y="184"/>
                </a:cubicBezTo>
                <a:cubicBezTo>
                  <a:pt x="0" y="147"/>
                  <a:pt x="9" y="139"/>
                  <a:pt x="37" y="112"/>
                </a:cubicBezTo>
                <a:cubicBezTo>
                  <a:pt x="41" y="98"/>
                  <a:pt x="47" y="72"/>
                  <a:pt x="61" y="64"/>
                </a:cubicBezTo>
                <a:cubicBezTo>
                  <a:pt x="75" y="55"/>
                  <a:pt x="109" y="48"/>
                  <a:pt x="109" y="48"/>
                </a:cubicBezTo>
                <a:cubicBezTo>
                  <a:pt x="111" y="40"/>
                  <a:pt x="113" y="31"/>
                  <a:pt x="117" y="24"/>
                </a:cubicBezTo>
                <a:cubicBezTo>
                  <a:pt x="121" y="15"/>
                  <a:pt x="133" y="0"/>
                  <a:pt x="133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307" name="Line 51"/>
          <p:cNvSpPr>
            <a:spLocks noChangeShapeType="1"/>
          </p:cNvSpPr>
          <p:nvPr/>
        </p:nvSpPr>
        <p:spPr bwMode="auto">
          <a:xfrm>
            <a:off x="2095500" y="201613"/>
            <a:ext cx="5783263" cy="7181849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113592" dir="159390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92259" name="Text Box 3"/>
          <p:cNvSpPr txBox="1">
            <a:spLocks noChangeArrowheads="1"/>
          </p:cNvSpPr>
          <p:nvPr/>
        </p:nvSpPr>
        <p:spPr bwMode="auto">
          <a:xfrm>
            <a:off x="1085850" y="4341816"/>
            <a:ext cx="2878138" cy="209286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GaRhVik</a:t>
            </a:r>
          </a:p>
        </p:txBody>
      </p:sp>
      <p:sp>
        <p:nvSpPr>
          <p:cNvPr id="992280" name="Text Box 24"/>
          <p:cNvSpPr txBox="1">
            <a:spLocks noChangeArrowheads="1"/>
          </p:cNvSpPr>
          <p:nvPr/>
        </p:nvSpPr>
        <p:spPr bwMode="auto">
          <a:xfrm>
            <a:off x="7318375" y="5568953"/>
            <a:ext cx="1841500" cy="209286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400" b="0">
                <a:solidFill>
                  <a:srgbClr val="06FAF4"/>
                </a:solidFill>
                <a:latin typeface="Limon R1" charset="0"/>
              </a:rPr>
              <a:t>Gar:ab;</a:t>
            </a:r>
          </a:p>
        </p:txBody>
      </p:sp>
      <p:sp>
        <p:nvSpPr>
          <p:cNvPr id="992305" name="Text Box 49"/>
          <p:cNvSpPr txBox="1">
            <a:spLocks noChangeArrowheads="1"/>
          </p:cNvSpPr>
          <p:nvPr/>
        </p:nvSpPr>
        <p:spPr bwMode="auto">
          <a:xfrm>
            <a:off x="533404" y="2338390"/>
            <a:ext cx="8778875" cy="4534561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200" b="0">
                <a:solidFill>
                  <a:srgbClr val="FFFF00"/>
                </a:solidFill>
                <a:latin typeface="Limon R1" charset="0"/>
              </a:rPr>
              <a:t>cRkPBr:Um</a:t>
            </a:r>
          </a:p>
        </p:txBody>
      </p:sp>
      <p:sp>
        <p:nvSpPr>
          <p:cNvPr id="992320" name="Text Box 6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41</a:t>
            </a:r>
          </a:p>
        </p:txBody>
      </p:sp>
      <p:grpSp>
        <p:nvGrpSpPr>
          <p:cNvPr id="992322" name="Group 66"/>
          <p:cNvGrpSpPr>
            <a:grpSpLocks/>
          </p:cNvGrpSpPr>
          <p:nvPr/>
        </p:nvGrpSpPr>
        <p:grpSpPr bwMode="auto">
          <a:xfrm>
            <a:off x="6962778" y="5143499"/>
            <a:ext cx="441326" cy="750888"/>
            <a:chOff x="4386" y="3240"/>
            <a:chExt cx="278" cy="473"/>
          </a:xfrm>
        </p:grpSpPr>
        <p:sp>
          <p:nvSpPr>
            <p:cNvPr id="992323" name="Oval 67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82" tIns="50941" rIns="101882" bIns="50941" anchor="ctr"/>
            <a:lstStyle/>
            <a:p>
              <a:pPr algn="ctr" defTabSz="1018818"/>
              <a:endParaRPr lang="en-US" sz="1800" b="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992324" name="Oval 68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992325" name="Text Box 69"/>
          <p:cNvSpPr txBox="1">
            <a:spLocks noChangeArrowheads="1"/>
          </p:cNvSpPr>
          <p:nvPr/>
        </p:nvSpPr>
        <p:spPr bwMode="auto">
          <a:xfrm>
            <a:off x="6505575" y="4094166"/>
            <a:ext cx="2039938" cy="1534766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600">
                <a:solidFill>
                  <a:srgbClr val="66CCFF"/>
                </a:solidFill>
                <a:latin typeface="Limon S1" charset="0"/>
              </a:rPr>
              <a:t>):aelsÞIn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9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9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306" grpId="0" animBg="1"/>
      <p:bldP spid="992307" grpId="0" animBg="1"/>
      <p:bldP spid="99230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772" name="Rectangle 1108"/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010702" name="Picture 1038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28653" y="574679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0706" name="Text Box 1042"/>
          <p:cNvSpPr txBox="1">
            <a:spLocks noChangeArrowheads="1"/>
          </p:cNvSpPr>
          <p:nvPr/>
        </p:nvSpPr>
        <p:spPr bwMode="auto">
          <a:xfrm rot="1299097">
            <a:off x="3660775" y="4322297"/>
            <a:ext cx="2319338" cy="177893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1010707" name="Text Box 1043"/>
          <p:cNvSpPr txBox="1">
            <a:spLocks noChangeArrowheads="1"/>
          </p:cNvSpPr>
          <p:nvPr/>
        </p:nvSpPr>
        <p:spPr bwMode="auto">
          <a:xfrm rot="1299097">
            <a:off x="530228" y="785699"/>
            <a:ext cx="1500188" cy="23370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</p:txBody>
      </p:sp>
      <p:sp>
        <p:nvSpPr>
          <p:cNvPr id="1010708" name="Freeform 1044" descr="Purple mesh"/>
          <p:cNvSpPr>
            <a:spLocks/>
          </p:cNvSpPr>
          <p:nvPr/>
        </p:nvSpPr>
        <p:spPr bwMode="auto">
          <a:xfrm>
            <a:off x="6877052" y="6477003"/>
            <a:ext cx="1004889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0780" name="Rectangle 1116"/>
          <p:cNvSpPr>
            <a:spLocks noChangeArrowheads="1"/>
          </p:cNvSpPr>
          <p:nvPr/>
        </p:nvSpPr>
        <p:spPr bwMode="auto">
          <a:xfrm>
            <a:off x="7086603" y="7192966"/>
            <a:ext cx="836613" cy="455612"/>
          </a:xfrm>
          <a:prstGeom prst="rect">
            <a:avLst/>
          </a:prstGeom>
          <a:solidFill>
            <a:srgbClr val="8229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0709" name="Rectangle 1045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0710" name="Text Box 1046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010711" name="Text Box 1047"/>
          <p:cNvSpPr txBox="1">
            <a:spLocks noChangeArrowheads="1"/>
          </p:cNvSpPr>
          <p:nvPr/>
        </p:nvSpPr>
        <p:spPr bwMode="auto">
          <a:xfrm>
            <a:off x="3529013" y="3205163"/>
            <a:ext cx="1481137" cy="16045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Limon S1" charset="0"/>
              </a:rPr>
              <a:t>r:Um 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•</a:t>
            </a:r>
          </a:p>
        </p:txBody>
      </p:sp>
      <p:sp>
        <p:nvSpPr>
          <p:cNvPr id="1010712" name="Text Box 1048"/>
          <p:cNvSpPr txBox="1">
            <a:spLocks noChangeArrowheads="1"/>
          </p:cNvSpPr>
          <p:nvPr/>
        </p:nvSpPr>
        <p:spPr bwMode="auto">
          <a:xfrm>
            <a:off x="7105653" y="4592641"/>
            <a:ext cx="24749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sIurIu Gan;TIy:Uk</a:t>
            </a:r>
          </a:p>
        </p:txBody>
      </p:sp>
      <p:sp>
        <p:nvSpPr>
          <p:cNvPr id="1010714" name="Text Box 1050"/>
          <p:cNvSpPr txBox="1">
            <a:spLocks noChangeArrowheads="1"/>
          </p:cNvSpPr>
          <p:nvPr/>
        </p:nvSpPr>
        <p:spPr bwMode="auto">
          <a:xfrm>
            <a:off x="6561141" y="3921129"/>
            <a:ext cx="2747962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BIsuIDa Gan;TIy:Uk</a:t>
            </a:r>
            <a:r>
              <a:rPr lang="en-US" sz="2000">
                <a:latin typeface="Limon S1" charset="0"/>
              </a:rPr>
              <a:t> </a:t>
            </a:r>
          </a:p>
        </p:txBody>
      </p:sp>
      <p:sp>
        <p:nvSpPr>
          <p:cNvPr id="1010715" name="Text Box 1051"/>
          <p:cNvSpPr txBox="1">
            <a:spLocks noChangeArrowheads="1"/>
          </p:cNvSpPr>
          <p:nvPr/>
        </p:nvSpPr>
        <p:spPr bwMode="auto">
          <a:xfrm>
            <a:off x="5705476" y="4117979"/>
            <a:ext cx="190500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eGePsUr</a:t>
            </a:r>
          </a:p>
        </p:txBody>
      </p:sp>
      <p:sp>
        <p:nvSpPr>
          <p:cNvPr id="1010716" name="Text Box 1052"/>
          <p:cNvSpPr txBox="1">
            <a:spLocks noChangeArrowheads="1"/>
          </p:cNvSpPr>
          <p:nvPr/>
        </p:nvSpPr>
        <p:spPr bwMode="auto">
          <a:xfrm>
            <a:off x="4448176" y="4102104"/>
            <a:ext cx="116205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Limon S1" charset="0"/>
              </a:rPr>
              <a:t>GaEfn</a:t>
            </a:r>
          </a:p>
        </p:txBody>
      </p:sp>
      <p:sp>
        <p:nvSpPr>
          <p:cNvPr id="1010717" name="Text Box 1053"/>
          <p:cNvSpPr txBox="1">
            <a:spLocks noChangeArrowheads="1"/>
          </p:cNvSpPr>
          <p:nvPr/>
        </p:nvSpPr>
        <p:spPr bwMode="auto">
          <a:xfrm>
            <a:off x="5097466" y="4122742"/>
            <a:ext cx="338137" cy="66273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20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010718" name="Text Box 1054"/>
          <p:cNvSpPr txBox="1">
            <a:spLocks noChangeArrowheads="1"/>
          </p:cNvSpPr>
          <p:nvPr/>
        </p:nvSpPr>
        <p:spPr bwMode="auto">
          <a:xfrm>
            <a:off x="2316166" y="1538288"/>
            <a:ext cx="6553201" cy="26160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300">
                <a:solidFill>
                  <a:schemeClr val="bg1"/>
                </a:solidFill>
                <a:latin typeface="Limon R1" charset="0"/>
              </a:rPr>
              <a:t>karRkeLkemIleTA &gt;&gt;&gt; elIeFVIdMeNIr rbs;b:ul</a:t>
            </a:r>
            <a:endParaRPr lang="en-US" sz="43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010719" name="Text Box 1055"/>
          <p:cNvSpPr txBox="1">
            <a:spLocks noChangeArrowheads="1"/>
          </p:cNvSpPr>
          <p:nvPr/>
        </p:nvSpPr>
        <p:spPr bwMode="auto">
          <a:xfrm>
            <a:off x="5072066" y="3375029"/>
            <a:ext cx="1906587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m:aesdUn</a:t>
            </a:r>
          </a:p>
        </p:txBody>
      </p:sp>
      <p:grpSp>
        <p:nvGrpSpPr>
          <p:cNvPr id="1010733" name="Group 1069"/>
          <p:cNvGrpSpPr>
            <a:grpSpLocks/>
          </p:cNvGrpSpPr>
          <p:nvPr/>
        </p:nvGrpSpPr>
        <p:grpSpPr bwMode="auto">
          <a:xfrm>
            <a:off x="1068391" y="2540003"/>
            <a:ext cx="8074025" cy="5791201"/>
            <a:chOff x="673" y="1600"/>
            <a:chExt cx="5086" cy="3648"/>
          </a:xfrm>
        </p:grpSpPr>
        <p:sp>
          <p:nvSpPr>
            <p:cNvPr id="1010703" name="Text Box 1039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GaRhVik</a:t>
              </a:r>
              <a:endParaRPr lang="en-US" sz="40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10704" name="Text Box 1040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GasuI</a:t>
              </a:r>
            </a:p>
          </p:txBody>
        </p:sp>
        <p:sp>
          <p:nvSpPr>
            <p:cNvPr id="1010705" name="Text Box 1041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7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GWr:ub</a:t>
              </a:r>
            </a:p>
          </p:txBody>
        </p:sp>
        <p:sp>
          <p:nvSpPr>
            <p:cNvPr id="1010720" name="Text Box 1056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Gar:ab;</a:t>
              </a:r>
              <a:endParaRPr lang="en-US" sz="3100">
                <a:solidFill>
                  <a:srgbClr val="0033CC"/>
                </a:solidFill>
                <a:latin typeface="Comic Sans MS" charset="0"/>
              </a:endParaRPr>
            </a:p>
          </p:txBody>
        </p:sp>
      </p:grpSp>
      <p:sp>
        <p:nvSpPr>
          <p:cNvPr id="1010724" name="Freeform 1060"/>
          <p:cNvSpPr>
            <a:spLocks/>
          </p:cNvSpPr>
          <p:nvPr/>
        </p:nvSpPr>
        <p:spPr bwMode="auto">
          <a:xfrm>
            <a:off x="6435729" y="3995740"/>
            <a:ext cx="855663" cy="1001713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0749" name="Text Box 1085"/>
          <p:cNvSpPr txBox="1">
            <a:spLocks noChangeArrowheads="1"/>
          </p:cNvSpPr>
          <p:nvPr/>
        </p:nvSpPr>
        <p:spPr bwMode="auto">
          <a:xfrm>
            <a:off x="7105650" y="5211767"/>
            <a:ext cx="18526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eyrUsaLim</a:t>
            </a:r>
          </a:p>
        </p:txBody>
      </p:sp>
      <p:grpSp>
        <p:nvGrpSpPr>
          <p:cNvPr id="1010757" name="Group 1093"/>
          <p:cNvGrpSpPr>
            <a:grpSpLocks/>
          </p:cNvGrpSpPr>
          <p:nvPr/>
        </p:nvGrpSpPr>
        <p:grpSpPr bwMode="auto">
          <a:xfrm>
            <a:off x="-71437" y="5205422"/>
            <a:ext cx="7181852" cy="1077913"/>
            <a:chOff x="63" y="3228"/>
            <a:chExt cx="4524" cy="679"/>
          </a:xfrm>
        </p:grpSpPr>
        <p:sp>
          <p:nvSpPr>
            <p:cNvPr id="1010758" name="Rectangle 1094" descr="10%"/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59" name="Rectangle 1095"/>
            <p:cNvSpPr>
              <a:spLocks noChangeArrowheads="1"/>
            </p:cNvSpPr>
            <p:nvPr/>
          </p:nvSpPr>
          <p:spPr bwMode="auto">
            <a:xfrm>
              <a:off x="63" y="3228"/>
              <a:ext cx="452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#1.</a:t>
              </a:r>
              <a:r>
                <a:rPr lang="ja-JP" altLang="en-US" sz="1800">
                  <a:latin typeface="Arial"/>
                </a:rPr>
                <a:t>“</a:t>
              </a:r>
              <a:r>
                <a:rPr lang="en-US" sz="3600" u="sng">
                  <a:solidFill>
                    <a:schemeClr val="hlink"/>
                  </a:solidFill>
                  <a:latin typeface="Limon S1" charset="0"/>
                </a:rPr>
                <a:t>karTak;Taj</a:t>
              </a:r>
              <a:r>
                <a:rPr lang="en-US" sz="2500" u="sng"/>
                <a:t>:</a:t>
              </a:r>
              <a:r>
                <a:rPr lang="en-US" sz="3600" u="sng"/>
                <a:t> </a:t>
              </a:r>
              <a:r>
                <a:rPr lang="en-US" sz="3600" u="sng">
                  <a:solidFill>
                    <a:schemeClr val="hlink"/>
                  </a:solidFill>
                  <a:latin typeface="Limon S1" charset="0"/>
                </a:rPr>
                <a:t>TIBiesaFn_</a:t>
              </a:r>
              <a:r>
                <a:rPr lang="en-US" sz="3600" u="sng">
                  <a:latin typeface="Limon S1" charset="0"/>
                </a:rPr>
                <a:t>mYy</a:t>
              </a:r>
              <a:r>
                <a:rPr lang="en-US">
                  <a:latin typeface="Limon S1" charset="0"/>
                </a:rPr>
                <a:t> </a:t>
              </a:r>
              <a:r>
                <a:rPr lang="ja-JP" altLang="en-US" sz="1800">
                  <a:latin typeface="Arial"/>
                </a:rPr>
                <a:t>”</a:t>
              </a:r>
              <a:endParaRPr lang="en-US" sz="1800"/>
            </a:p>
            <a:p>
              <a:pPr algn="ctr"/>
              <a:endParaRPr lang="en-US" sz="2800"/>
            </a:p>
          </p:txBody>
        </p:sp>
      </p:grpSp>
      <p:sp>
        <p:nvSpPr>
          <p:cNvPr id="1010751" name="Text Box 1087"/>
          <p:cNvSpPr txBox="1">
            <a:spLocks noChangeArrowheads="1"/>
          </p:cNvSpPr>
          <p:nvPr/>
        </p:nvSpPr>
        <p:spPr bwMode="auto">
          <a:xfrm>
            <a:off x="796928" y="4502150"/>
            <a:ext cx="1890713" cy="889460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Limon S1" charset="0"/>
              </a:rPr>
              <a:t>kic©kar</a:t>
            </a:r>
            <a:r>
              <a:rPr lang="en-US" sz="1800">
                <a:latin typeface="Comic Sans MS" charset="0"/>
              </a:rPr>
              <a:t> 13-14</a:t>
            </a:r>
          </a:p>
        </p:txBody>
      </p:sp>
      <p:sp>
        <p:nvSpPr>
          <p:cNvPr id="1010763" name="Text Box 1099"/>
          <p:cNvSpPr txBox="1">
            <a:spLocks noChangeArrowheads="1"/>
          </p:cNvSpPr>
          <p:nvPr/>
        </p:nvSpPr>
        <p:spPr bwMode="auto">
          <a:xfrm>
            <a:off x="731842" y="647700"/>
            <a:ext cx="4340225" cy="1210110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CMnYykarsikSa</a:t>
            </a:r>
            <a:r>
              <a:rPr lang="en-US" sz="2800">
                <a:solidFill>
                  <a:srgbClr val="FFFF00"/>
                </a:solidFill>
              </a:rPr>
              <a:t> #24</a:t>
            </a:r>
          </a:p>
        </p:txBody>
      </p:sp>
      <p:sp>
        <p:nvSpPr>
          <p:cNvPr id="1010765" name="AutoShape 1101"/>
          <p:cNvSpPr>
            <a:spLocks noChangeArrowheads="1"/>
          </p:cNvSpPr>
          <p:nvPr/>
        </p:nvSpPr>
        <p:spPr bwMode="auto">
          <a:xfrm>
            <a:off x="6704016" y="3622678"/>
            <a:ext cx="617537" cy="1081088"/>
          </a:xfrm>
          <a:prstGeom prst="curvedLeftArrow">
            <a:avLst>
              <a:gd name="adj1" fmla="val 35013"/>
              <a:gd name="adj2" fmla="val 70026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10766" name="AutoShape 1102"/>
          <p:cNvSpPr>
            <a:spLocks noChangeArrowheads="1"/>
          </p:cNvSpPr>
          <p:nvPr/>
        </p:nvSpPr>
        <p:spPr bwMode="auto">
          <a:xfrm rot="11200029">
            <a:off x="5854700" y="3783013"/>
            <a:ext cx="473075" cy="1081087"/>
          </a:xfrm>
          <a:prstGeom prst="curvedLeftArrow">
            <a:avLst>
              <a:gd name="adj1" fmla="val 45705"/>
              <a:gd name="adj2" fmla="val 91409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10771" name="AutoShape 1107"/>
          <p:cNvSpPr>
            <a:spLocks noChangeArrowheads="1"/>
          </p:cNvSpPr>
          <p:nvPr/>
        </p:nvSpPr>
        <p:spPr bwMode="auto">
          <a:xfrm>
            <a:off x="6750050" y="4610099"/>
            <a:ext cx="684213" cy="285750"/>
          </a:xfrm>
          <a:prstGeom prst="rightArrow">
            <a:avLst>
              <a:gd name="adj1" fmla="val 50000"/>
              <a:gd name="adj2" fmla="val 59861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010790" name="Group 1126"/>
          <p:cNvGrpSpPr>
            <a:grpSpLocks/>
          </p:cNvGrpSpPr>
          <p:nvPr/>
        </p:nvGrpSpPr>
        <p:grpSpPr bwMode="auto">
          <a:xfrm>
            <a:off x="5327654" y="228600"/>
            <a:ext cx="4162425" cy="4265613"/>
            <a:chOff x="3356" y="144"/>
            <a:chExt cx="2622" cy="2687"/>
          </a:xfrm>
        </p:grpSpPr>
        <p:pic>
          <p:nvPicPr>
            <p:cNvPr id="1010770" name="Picture 1106" descr="&#10;cyprus.jpg                                                     00048A2BMacintosh HD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44"/>
              <a:ext cx="2622" cy="1966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0773" name="Text Box 1109"/>
            <p:cNvSpPr txBox="1">
              <a:spLocks noChangeArrowheads="1"/>
            </p:cNvSpPr>
            <p:nvPr/>
          </p:nvSpPr>
          <p:spPr bwMode="auto">
            <a:xfrm>
              <a:off x="3447" y="1710"/>
              <a:ext cx="2283" cy="112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eqñrxSac;mYyenAeRkaHKIRb:us</a:t>
              </a:r>
              <a:endParaRPr lang="en-US">
                <a:solidFill>
                  <a:srgbClr val="FFEA18"/>
                </a:solidFill>
              </a:endParaRPr>
            </a:p>
          </p:txBody>
        </p:sp>
      </p:grpSp>
      <p:sp>
        <p:nvSpPr>
          <p:cNvPr id="1010775" name="Text Box 111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10776" name="Text Box 1112"/>
          <p:cNvSpPr txBox="1">
            <a:spLocks noChangeArrowheads="1"/>
          </p:cNvSpPr>
          <p:nvPr/>
        </p:nvSpPr>
        <p:spPr bwMode="auto">
          <a:xfrm>
            <a:off x="9450165" y="705038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0777" name="Text Box 1113"/>
          <p:cNvSpPr txBox="1">
            <a:spLocks noChangeArrowheads="1"/>
          </p:cNvSpPr>
          <p:nvPr/>
        </p:nvSpPr>
        <p:spPr bwMode="auto">
          <a:xfrm>
            <a:off x="854896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10778" name="Text Box 111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010779" name="Text Box 1115"/>
          <p:cNvSpPr txBox="1">
            <a:spLocks noChangeArrowheads="1"/>
          </p:cNvSpPr>
          <p:nvPr/>
        </p:nvSpPr>
        <p:spPr bwMode="auto">
          <a:xfrm>
            <a:off x="9572875" y="7361353"/>
            <a:ext cx="415434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14</a:t>
            </a:r>
          </a:p>
        </p:txBody>
      </p:sp>
      <p:grpSp>
        <p:nvGrpSpPr>
          <p:cNvPr id="1010784" name="Group 1120"/>
          <p:cNvGrpSpPr>
            <a:grpSpLocks/>
          </p:cNvGrpSpPr>
          <p:nvPr/>
        </p:nvGrpSpPr>
        <p:grpSpPr bwMode="auto">
          <a:xfrm>
            <a:off x="825500" y="6042028"/>
            <a:ext cx="7672388" cy="3503613"/>
            <a:chOff x="536" y="3847"/>
            <a:chExt cx="4624" cy="2207"/>
          </a:xfrm>
        </p:grpSpPr>
        <p:sp>
          <p:nvSpPr>
            <p:cNvPr id="1010785" name="Rectangle 1121" descr="10%"/>
            <p:cNvSpPr>
              <a:spLocks noChangeArrowheads="1"/>
            </p:cNvSpPr>
            <p:nvPr/>
          </p:nvSpPr>
          <p:spPr bwMode="auto">
            <a:xfrm>
              <a:off x="536" y="3847"/>
              <a:ext cx="4624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86" name="Rectangle 1122"/>
            <p:cNvSpPr>
              <a:spLocks noChangeArrowheads="1"/>
            </p:cNvSpPr>
            <p:nvPr/>
          </p:nvSpPr>
          <p:spPr bwMode="auto">
            <a:xfrm>
              <a:off x="724" y="3879"/>
              <a:ext cx="4383" cy="2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600">
                  <a:latin typeface="Limon S1" charset="0"/>
                </a:rPr>
                <a:t>PaBsMxan;</a:t>
              </a:r>
              <a:r>
                <a:rPr lang="en-US"/>
                <a:t>: </a:t>
              </a:r>
              <a:r>
                <a:rPr lang="en-US" sz="3600">
                  <a:latin typeface="Limon S1" charset="0"/>
                </a:rPr>
                <a:t>fVaybgMÁ </a:t>
              </a:r>
              <a:r>
                <a:rPr lang="en-US" sz="3600" u="sng">
                  <a:solidFill>
                    <a:schemeClr val="hlink"/>
                  </a:solidFill>
                  <a:latin typeface="Limon S1" charset="0"/>
                </a:rPr>
                <a:t>rUbRBH </a:t>
              </a:r>
              <a:r>
                <a:rPr lang="en-US" sz="3600">
                  <a:latin typeface="Limon S1" charset="0"/>
                </a:rPr>
                <a:t>)aneFVIkarGs©arü savkbu:l </a:t>
              </a:r>
              <a:r>
                <a:rPr lang="en-US" sz="3600" u="sng">
                  <a:solidFill>
                    <a:schemeClr val="hlink"/>
                  </a:solidFill>
                  <a:latin typeface="Limon S1" charset="0"/>
                </a:rPr>
                <a:t>RtUvecalnwgfµ</a:t>
              </a:r>
              <a:r>
                <a:rPr lang="en-US" sz="3600">
                  <a:latin typeface="Limon S1" charset="0"/>
                </a:rPr>
                <a:t> kargarlM)ak )anbegIátRBHBYkCMnuM. edayRBHKuN minEmn Rkitüvin½yeT.</a:t>
              </a:r>
              <a:endParaRPr lang="en-US" sz="4300"/>
            </a:p>
          </p:txBody>
        </p:sp>
      </p:grpSp>
      <p:grpSp>
        <p:nvGrpSpPr>
          <p:cNvPr id="1010789" name="Group 1125"/>
          <p:cNvGrpSpPr>
            <a:grpSpLocks/>
          </p:cNvGrpSpPr>
          <p:nvPr/>
        </p:nvGrpSpPr>
        <p:grpSpPr bwMode="auto">
          <a:xfrm>
            <a:off x="979488" y="1598613"/>
            <a:ext cx="4084637" cy="2703512"/>
            <a:chOff x="585" y="999"/>
            <a:chExt cx="2573" cy="1703"/>
          </a:xfrm>
        </p:grpSpPr>
        <p:sp>
          <p:nvSpPr>
            <p:cNvPr id="1010788" name="AutoShape 1124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787" name="Text Box 112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18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300">
                  <a:solidFill>
                    <a:srgbClr val="FFEA18"/>
                  </a:solidFill>
                </a:rPr>
                <a:t>46-48   </a:t>
              </a:r>
              <a:r>
                <a:rPr lang="en-US" sz="6000">
                  <a:solidFill>
                    <a:srgbClr val="FFEA18"/>
                  </a:solidFill>
                  <a:latin typeface="Limon R1" charset="0"/>
                </a:rPr>
                <a:t>K&gt;s&gt;</a:t>
              </a:r>
              <a:endParaRPr lang="en-US" sz="6600">
                <a:solidFill>
                  <a:srgbClr val="FFEA18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1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1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1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1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10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1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1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1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1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1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1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711" grpId="0" autoUpdateAnimBg="0"/>
      <p:bldP spid="1010712" grpId="0" autoUpdateAnimBg="0"/>
      <p:bldP spid="1010714" grpId="0" autoUpdateAnimBg="0"/>
      <p:bldP spid="1010715" grpId="0" autoUpdateAnimBg="0"/>
      <p:bldP spid="1010716" grpId="0" autoUpdateAnimBg="0"/>
      <p:bldP spid="1010718" grpId="0" autoUpdateAnimBg="0"/>
      <p:bldP spid="1010718" grpId="1" autoUpdateAnimBg="0"/>
      <p:bldP spid="1010719" grpId="0" autoUpdateAnimBg="0"/>
      <p:bldP spid="1010724" grpId="0" animBg="1"/>
      <p:bldP spid="1010749" grpId="0" autoUpdateAnimBg="0"/>
      <p:bldP spid="1010751" grpId="0" animBg="1" autoUpdateAnimBg="0"/>
      <p:bldP spid="1010763" grpId="0" animBg="1" autoUpdateAnimBg="0"/>
      <p:bldP spid="1010765" grpId="0" animBg="1" autoUpdateAnimBg="0"/>
      <p:bldP spid="1010766" grpId="0" animBg="1"/>
      <p:bldP spid="10107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574" name="Rectangle 78"/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002510" name="Picture 14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49288" y="598488"/>
            <a:ext cx="8745537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2514" name="Text Box 18"/>
          <p:cNvSpPr txBox="1">
            <a:spLocks noChangeArrowheads="1"/>
          </p:cNvSpPr>
          <p:nvPr/>
        </p:nvSpPr>
        <p:spPr bwMode="auto">
          <a:xfrm rot="1299097">
            <a:off x="3660775" y="4258797"/>
            <a:ext cx="2319338" cy="177893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1002515" name="Text Box 19"/>
          <p:cNvSpPr txBox="1">
            <a:spLocks noChangeArrowheads="1"/>
          </p:cNvSpPr>
          <p:nvPr/>
        </p:nvSpPr>
        <p:spPr bwMode="auto">
          <a:xfrm rot="1299097">
            <a:off x="530228" y="753946"/>
            <a:ext cx="1500188" cy="23370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</p:txBody>
      </p:sp>
      <p:sp>
        <p:nvSpPr>
          <p:cNvPr id="1002516" name="Freeform 20" descr="Purple mesh"/>
          <p:cNvSpPr>
            <a:spLocks/>
          </p:cNvSpPr>
          <p:nvPr/>
        </p:nvSpPr>
        <p:spPr bwMode="auto">
          <a:xfrm>
            <a:off x="6877052" y="6064252"/>
            <a:ext cx="1004889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17" name="Rectangle 21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18" name="Text Box 22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002519" name="Text Box 23"/>
          <p:cNvSpPr txBox="1">
            <a:spLocks noChangeArrowheads="1"/>
          </p:cNvSpPr>
          <p:nvPr/>
        </p:nvSpPr>
        <p:spPr bwMode="auto">
          <a:xfrm>
            <a:off x="3417888" y="3141663"/>
            <a:ext cx="1481137" cy="16045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Limon S1" charset="0"/>
              </a:rPr>
              <a:t>r:Um 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•</a:t>
            </a:r>
          </a:p>
        </p:txBody>
      </p:sp>
      <p:sp>
        <p:nvSpPr>
          <p:cNvPr id="1002520" name="Text Box 24"/>
          <p:cNvSpPr txBox="1">
            <a:spLocks noChangeArrowheads="1"/>
          </p:cNvSpPr>
          <p:nvPr/>
        </p:nvSpPr>
        <p:spPr bwMode="auto">
          <a:xfrm>
            <a:off x="7105653" y="4545017"/>
            <a:ext cx="24749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sIurIu Gan;TIy:Uk</a:t>
            </a:r>
          </a:p>
        </p:txBody>
      </p:sp>
      <p:sp>
        <p:nvSpPr>
          <p:cNvPr id="1002522" name="Text Box 26"/>
          <p:cNvSpPr txBox="1">
            <a:spLocks noChangeArrowheads="1"/>
          </p:cNvSpPr>
          <p:nvPr/>
        </p:nvSpPr>
        <p:spPr bwMode="auto">
          <a:xfrm>
            <a:off x="6561141" y="3841754"/>
            <a:ext cx="2747962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BIsuIDa Gan;TIy:Uk</a:t>
            </a:r>
            <a:r>
              <a:rPr lang="en-US" sz="2000">
                <a:latin typeface="Limon S1" charset="0"/>
              </a:rPr>
              <a:t> </a:t>
            </a:r>
          </a:p>
        </p:txBody>
      </p:sp>
      <p:sp>
        <p:nvSpPr>
          <p:cNvPr id="1002523" name="Text Box 27"/>
          <p:cNvSpPr txBox="1">
            <a:spLocks noChangeArrowheads="1"/>
          </p:cNvSpPr>
          <p:nvPr/>
        </p:nvSpPr>
        <p:spPr bwMode="auto">
          <a:xfrm>
            <a:off x="5705476" y="4054479"/>
            <a:ext cx="190500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eGePsUr</a:t>
            </a:r>
            <a:endParaRPr lang="en-US" sz="2000">
              <a:latin typeface="Comic Sans MS" charset="0"/>
            </a:endParaRPr>
          </a:p>
        </p:txBody>
      </p:sp>
      <p:sp>
        <p:nvSpPr>
          <p:cNvPr id="1002524" name="Text Box 28"/>
          <p:cNvSpPr txBox="1">
            <a:spLocks noChangeArrowheads="1"/>
          </p:cNvSpPr>
          <p:nvPr/>
        </p:nvSpPr>
        <p:spPr bwMode="auto">
          <a:xfrm>
            <a:off x="4352927" y="4133853"/>
            <a:ext cx="116205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Limon S1" charset="0"/>
              </a:rPr>
              <a:t>GaEfn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s</a:t>
            </a:r>
          </a:p>
        </p:txBody>
      </p:sp>
      <p:sp>
        <p:nvSpPr>
          <p:cNvPr id="1002525" name="Text Box 29"/>
          <p:cNvSpPr txBox="1">
            <a:spLocks noChangeArrowheads="1"/>
          </p:cNvSpPr>
          <p:nvPr/>
        </p:nvSpPr>
        <p:spPr bwMode="auto">
          <a:xfrm>
            <a:off x="5143500" y="4137028"/>
            <a:ext cx="338138" cy="66273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20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002527" name="Text Box 31"/>
          <p:cNvSpPr txBox="1">
            <a:spLocks noChangeArrowheads="1"/>
          </p:cNvSpPr>
          <p:nvPr/>
        </p:nvSpPr>
        <p:spPr bwMode="auto">
          <a:xfrm>
            <a:off x="5087942" y="3422651"/>
            <a:ext cx="1906587" cy="143012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m:aesdUn</a:t>
            </a:r>
          </a:p>
        </p:txBody>
      </p:sp>
      <p:pic>
        <p:nvPicPr>
          <p:cNvPr id="1002535" name="Picture 39"/>
          <p:cNvPicPr>
            <a:picLocks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2374904" y="1793875"/>
            <a:ext cx="2962275" cy="20494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02536" name="Text Box 40"/>
          <p:cNvSpPr txBox="1">
            <a:spLocks noChangeArrowheads="1"/>
          </p:cNvSpPr>
          <p:nvPr/>
        </p:nvSpPr>
        <p:spPr bwMode="auto">
          <a:xfrm>
            <a:off x="2779717" y="2081214"/>
            <a:ext cx="2522537" cy="352300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500" b="0">
                <a:solidFill>
                  <a:srgbClr val="FFEA18"/>
                </a:solidFill>
                <a:latin typeface="Limon R1" charset="0"/>
              </a:rPr>
              <a:t>edayRBHKuNb:ueNÑa</a:t>
            </a:r>
            <a:r>
              <a:rPr lang="en-US" sz="4100" b="0">
                <a:solidFill>
                  <a:srgbClr val="FFEA18"/>
                </a:solidFill>
                <a:latin typeface="Limon R1" charset="0"/>
              </a:rPr>
              <a:t>¡</a:t>
            </a:r>
          </a:p>
        </p:txBody>
      </p:sp>
      <p:sp>
        <p:nvSpPr>
          <p:cNvPr id="1002537" name="Oval 41"/>
          <p:cNvSpPr>
            <a:spLocks noChangeArrowheads="1"/>
          </p:cNvSpPr>
          <p:nvPr/>
        </p:nvSpPr>
        <p:spPr bwMode="auto">
          <a:xfrm>
            <a:off x="6977066" y="5113338"/>
            <a:ext cx="671512" cy="6572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38" name="Text Box 42"/>
          <p:cNvSpPr txBox="1">
            <a:spLocks noChangeArrowheads="1"/>
          </p:cNvSpPr>
          <p:nvPr/>
        </p:nvSpPr>
        <p:spPr bwMode="auto">
          <a:xfrm>
            <a:off x="2316166" y="1157287"/>
            <a:ext cx="6553201" cy="26160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300">
                <a:solidFill>
                  <a:schemeClr val="bg1"/>
                </a:solidFill>
                <a:latin typeface="Limon R1" charset="0"/>
              </a:rPr>
              <a:t>karRkeLkemIleTA &gt;&gt;&gt; elIeFVIdMeNIr rbs;b:ul</a:t>
            </a:r>
          </a:p>
        </p:txBody>
      </p:sp>
      <p:sp>
        <p:nvSpPr>
          <p:cNvPr id="1002546" name="Freeform 50"/>
          <p:cNvSpPr>
            <a:spLocks/>
          </p:cNvSpPr>
          <p:nvPr/>
        </p:nvSpPr>
        <p:spPr bwMode="auto">
          <a:xfrm>
            <a:off x="7272338" y="4837113"/>
            <a:ext cx="88900" cy="604837"/>
          </a:xfrm>
          <a:custGeom>
            <a:avLst/>
            <a:gdLst>
              <a:gd name="T0" fmla="*/ 19 w 56"/>
              <a:gd name="T1" fmla="*/ 381 h 381"/>
              <a:gd name="T2" fmla="*/ 38 w 56"/>
              <a:gd name="T3" fmla="*/ 257 h 381"/>
              <a:gd name="T4" fmla="*/ 19 w 56"/>
              <a:gd name="T5" fmla="*/ 86 h 381"/>
              <a:gd name="T6" fmla="*/ 0 w 56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002548" name="Group 52"/>
          <p:cNvGrpSpPr>
            <a:grpSpLocks/>
          </p:cNvGrpSpPr>
          <p:nvPr/>
        </p:nvGrpSpPr>
        <p:grpSpPr bwMode="auto">
          <a:xfrm>
            <a:off x="1068391" y="2524128"/>
            <a:ext cx="8074025" cy="5791201"/>
            <a:chOff x="673" y="1600"/>
            <a:chExt cx="5086" cy="3648"/>
          </a:xfrm>
        </p:grpSpPr>
        <p:sp>
          <p:nvSpPr>
            <p:cNvPr id="1002549" name="Text Box 53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GaRhVik</a:t>
              </a:r>
              <a:endParaRPr lang="en-US" sz="40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02550" name="Text Box 54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GasuI</a:t>
              </a:r>
            </a:p>
          </p:txBody>
        </p:sp>
        <p:sp>
          <p:nvSpPr>
            <p:cNvPr id="1002551" name="Text Box 55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7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GWr:ub</a:t>
              </a:r>
              <a:endParaRPr lang="en-US" sz="36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02552" name="Text Box 56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GasuI</a:t>
              </a:r>
              <a:endParaRPr lang="en-US" sz="3100">
                <a:solidFill>
                  <a:srgbClr val="0033CC"/>
                </a:solidFill>
                <a:latin typeface="Comic Sans MS" charset="0"/>
              </a:endParaRPr>
            </a:p>
          </p:txBody>
        </p:sp>
      </p:grpSp>
      <p:grpSp>
        <p:nvGrpSpPr>
          <p:cNvPr id="1002584" name="Group 88"/>
          <p:cNvGrpSpPr>
            <a:grpSpLocks/>
          </p:cNvGrpSpPr>
          <p:nvPr/>
        </p:nvGrpSpPr>
        <p:grpSpPr bwMode="auto">
          <a:xfrm>
            <a:off x="831853" y="6149976"/>
            <a:ext cx="6538913" cy="2144712"/>
            <a:chOff x="524" y="3874"/>
            <a:chExt cx="4119" cy="1351"/>
          </a:xfrm>
        </p:grpSpPr>
        <p:sp>
          <p:nvSpPr>
            <p:cNvPr id="1002556" name="Rectangle 60" descr="10%"/>
            <p:cNvSpPr>
              <a:spLocks noChangeArrowheads="1"/>
            </p:cNvSpPr>
            <p:nvPr/>
          </p:nvSpPr>
          <p:spPr bwMode="auto">
            <a:xfrm>
              <a:off x="524" y="3890"/>
              <a:ext cx="3740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43" name="Text Box 47"/>
            <p:cNvSpPr txBox="1">
              <a:spLocks noChangeArrowheads="1"/>
            </p:cNvSpPr>
            <p:nvPr/>
          </p:nvSpPr>
          <p:spPr bwMode="auto">
            <a:xfrm>
              <a:off x="607" y="3874"/>
              <a:ext cx="4036" cy="1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300">
                  <a:latin typeface="Limon S1" charset="0"/>
                </a:rPr>
                <a:t>)anedaHRsaybBaða </a:t>
              </a:r>
              <a:r>
                <a:rPr lang="en-US" sz="2800"/>
                <a:t>: </a:t>
              </a:r>
              <a:r>
                <a:rPr lang="en-US" sz="4300" u="sng">
                  <a:solidFill>
                    <a:schemeClr val="hlink"/>
                  </a:solidFill>
                  <a:latin typeface="Limon S1" charset="0"/>
                </a:rPr>
                <a:t>edayRBHKuN</a:t>
              </a:r>
              <a:r>
                <a:rPr lang="en-US" sz="4300" u="sng">
                  <a:latin typeface="Limon S1" charset="0"/>
                </a:rPr>
                <a:t> </a:t>
              </a:r>
              <a:r>
                <a:rPr lang="en-US" sz="4300">
                  <a:latin typeface="Limon S1" charset="0"/>
                </a:rPr>
                <a:t>minEmn</a:t>
              </a:r>
              <a:r>
                <a:rPr lang="en-US" sz="4300" u="sng">
                  <a:latin typeface="Limon S1" charset="0"/>
                </a:rPr>
                <a:t> </a:t>
              </a:r>
              <a:r>
                <a:rPr lang="en-US" sz="4300" u="sng">
                  <a:solidFill>
                    <a:schemeClr val="hlink"/>
                  </a:solidFill>
                  <a:latin typeface="Limon S1" charset="0"/>
                </a:rPr>
                <a:t>Rkitüvin½yeT</a:t>
              </a:r>
              <a:r>
                <a:rPr lang="en-US" sz="2800"/>
                <a:t>!</a:t>
              </a:r>
            </a:p>
          </p:txBody>
        </p:sp>
      </p:grpSp>
      <p:sp>
        <p:nvSpPr>
          <p:cNvPr id="1002558" name="Text Box 62"/>
          <p:cNvSpPr txBox="1">
            <a:spLocks noChangeArrowheads="1"/>
          </p:cNvSpPr>
          <p:nvPr/>
        </p:nvSpPr>
        <p:spPr bwMode="auto">
          <a:xfrm>
            <a:off x="790578" y="4525963"/>
            <a:ext cx="1890713" cy="889460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Limon S1" charset="0"/>
              </a:rPr>
              <a:t>kic©kar</a:t>
            </a:r>
            <a:r>
              <a:rPr lang="en-US" sz="1800">
                <a:latin typeface="Comic Sans MS" charset="0"/>
              </a:rPr>
              <a:t> 15</a:t>
            </a:r>
          </a:p>
        </p:txBody>
      </p:sp>
      <p:sp>
        <p:nvSpPr>
          <p:cNvPr id="1002561" name="Text Box 65"/>
          <p:cNvSpPr txBox="1">
            <a:spLocks noChangeArrowheads="1"/>
          </p:cNvSpPr>
          <p:nvPr/>
        </p:nvSpPr>
        <p:spPr bwMode="auto">
          <a:xfrm>
            <a:off x="7105650" y="5211767"/>
            <a:ext cx="18526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eyrUsaLim</a:t>
            </a:r>
            <a:endParaRPr lang="en-US" sz="2000">
              <a:latin typeface="Comic Sans MS" charset="0"/>
            </a:endParaRPr>
          </a:p>
        </p:txBody>
      </p:sp>
      <p:grpSp>
        <p:nvGrpSpPr>
          <p:cNvPr id="1002564" name="Group 68"/>
          <p:cNvGrpSpPr>
            <a:grpSpLocks/>
          </p:cNvGrpSpPr>
          <p:nvPr/>
        </p:nvGrpSpPr>
        <p:grpSpPr bwMode="auto">
          <a:xfrm>
            <a:off x="823914" y="5087933"/>
            <a:ext cx="9966325" cy="755650"/>
            <a:chOff x="1433" y="3194"/>
            <a:chExt cx="6278" cy="476"/>
          </a:xfrm>
        </p:grpSpPr>
        <p:sp>
          <p:nvSpPr>
            <p:cNvPr id="1002557" name="Rectangle 61" descr="10%"/>
            <p:cNvSpPr>
              <a:spLocks noChangeArrowheads="1"/>
            </p:cNvSpPr>
            <p:nvPr/>
          </p:nvSpPr>
          <p:spPr bwMode="auto">
            <a:xfrm>
              <a:off x="1433" y="3232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563" name="Rectangle 67"/>
            <p:cNvSpPr>
              <a:spLocks noChangeArrowheads="1"/>
            </p:cNvSpPr>
            <p:nvPr/>
          </p:nvSpPr>
          <p:spPr bwMode="auto">
            <a:xfrm>
              <a:off x="1515" y="3194"/>
              <a:ext cx="619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1(--)2 </a:t>
              </a:r>
              <a:r>
                <a:rPr lang="ja-JP" altLang="en-US" sz="2800">
                  <a:latin typeface="Arial"/>
                </a:rPr>
                <a:t>“</a:t>
              </a:r>
              <a:r>
                <a:rPr lang="en-US" sz="4300">
                  <a:latin typeface="Limon S1" charset="0"/>
                </a:rPr>
                <a:t>karRbCuMenARkugeyrUsaLim</a:t>
              </a:r>
              <a:r>
                <a:rPr lang="ja-JP" altLang="en-US" sz="2800">
                  <a:latin typeface="Arial"/>
                </a:rPr>
                <a:t>”</a:t>
              </a:r>
              <a:endParaRPr lang="en-US" sz="2800"/>
            </a:p>
          </p:txBody>
        </p:sp>
      </p:grpSp>
      <p:sp>
        <p:nvSpPr>
          <p:cNvPr id="1002566" name="Rectangle 70"/>
          <p:cNvSpPr>
            <a:spLocks noChangeArrowheads="1"/>
          </p:cNvSpPr>
          <p:nvPr/>
        </p:nvSpPr>
        <p:spPr bwMode="auto">
          <a:xfrm>
            <a:off x="806450" y="1220791"/>
            <a:ext cx="2381250" cy="2381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67" name="Text Box 71"/>
          <p:cNvSpPr txBox="1">
            <a:spLocks noChangeArrowheads="1"/>
          </p:cNvSpPr>
          <p:nvPr/>
        </p:nvSpPr>
        <p:spPr bwMode="auto">
          <a:xfrm>
            <a:off x="833438" y="1193800"/>
            <a:ext cx="2354262" cy="698936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Limon S1" charset="0"/>
              </a:rPr>
              <a:t>kic©kar</a:t>
            </a:r>
            <a:r>
              <a:rPr lang="en-US" sz="1800">
                <a:solidFill>
                  <a:schemeClr val="bg1"/>
                </a:solidFill>
              </a:rPr>
              <a:t> 15:1: </a:t>
            </a:r>
            <a:r>
              <a:rPr lang="en-US" sz="3200">
                <a:solidFill>
                  <a:schemeClr val="bg1"/>
                </a:solidFill>
                <a:latin typeface="Limon S1" charset="0"/>
                <a:cs typeface="Arial" charset="0"/>
              </a:rPr>
              <a:t>etIsasn_déTmñak;RtUvEt RtLb;mkCayUdamñak; nig TTYlyk c,ab;rbs;Kat;  RBmTaMgBiFI muneBlKat; køaymkCaRKIsÞanmñak;b¤?</a:t>
            </a:r>
          </a:p>
        </p:txBody>
      </p:sp>
      <p:sp>
        <p:nvSpPr>
          <p:cNvPr id="1002569" name="AutoShape 73"/>
          <p:cNvSpPr>
            <a:spLocks noChangeArrowheads="1"/>
          </p:cNvSpPr>
          <p:nvPr/>
        </p:nvSpPr>
        <p:spPr bwMode="auto">
          <a:xfrm rot="20701039">
            <a:off x="8077200" y="4471988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70" name="AutoShape 74"/>
          <p:cNvSpPr>
            <a:spLocks noChangeArrowheads="1"/>
          </p:cNvSpPr>
          <p:nvPr/>
        </p:nvSpPr>
        <p:spPr bwMode="auto">
          <a:xfrm rot="10103664">
            <a:off x="7524750" y="4670427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75" name="Text Box 79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02576" name="Text Box 80"/>
          <p:cNvSpPr txBox="1">
            <a:spLocks noChangeArrowheads="1"/>
          </p:cNvSpPr>
          <p:nvPr/>
        </p:nvSpPr>
        <p:spPr bwMode="auto">
          <a:xfrm>
            <a:off x="9481917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2577" name="Text Box 81"/>
          <p:cNvSpPr txBox="1">
            <a:spLocks noChangeArrowheads="1"/>
          </p:cNvSpPr>
          <p:nvPr/>
        </p:nvSpPr>
        <p:spPr bwMode="auto">
          <a:xfrm>
            <a:off x="854896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02578" name="Text Box 8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1002579" name="Text Box 83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02581" name="AutoShape 85"/>
          <p:cNvSpPr>
            <a:spLocks noChangeArrowheads="1"/>
          </p:cNvSpPr>
          <p:nvPr/>
        </p:nvSpPr>
        <p:spPr bwMode="auto">
          <a:xfrm flipH="1">
            <a:off x="5518150" y="214316"/>
            <a:ext cx="3903664" cy="1592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2582" name="Text Box 86"/>
          <p:cNvSpPr txBox="1">
            <a:spLocks noChangeArrowheads="1"/>
          </p:cNvSpPr>
          <p:nvPr/>
        </p:nvSpPr>
        <p:spPr bwMode="auto">
          <a:xfrm>
            <a:off x="5459413" y="320678"/>
            <a:ext cx="4084637" cy="122755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300">
                <a:solidFill>
                  <a:srgbClr val="FFEA18"/>
                </a:solidFill>
              </a:rPr>
              <a:t>49</a:t>
            </a:r>
            <a:r>
              <a:rPr lang="en-US" sz="6600">
                <a:solidFill>
                  <a:srgbClr val="FFEA18"/>
                </a:solidFill>
              </a:rPr>
              <a:t> </a:t>
            </a:r>
            <a:r>
              <a:rPr lang="en-US" sz="7200" b="0">
                <a:solidFill>
                  <a:srgbClr val="FFEA18"/>
                </a:solidFill>
                <a:latin typeface="Limon R1" charset="0"/>
              </a:rPr>
              <a:t>K&gt;s&gt;</a:t>
            </a:r>
          </a:p>
        </p:txBody>
      </p:sp>
      <p:sp>
        <p:nvSpPr>
          <p:cNvPr id="1002583" name="AutoShape 87"/>
          <p:cNvSpPr>
            <a:spLocks noChangeArrowheads="1"/>
          </p:cNvSpPr>
          <p:nvPr/>
        </p:nvSpPr>
        <p:spPr bwMode="auto">
          <a:xfrm>
            <a:off x="1247775" y="5038725"/>
            <a:ext cx="544513" cy="935039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0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0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36" grpId="0" autoUpdateAnimBg="0"/>
      <p:bldP spid="1002537" grpId="0" animBg="1"/>
      <p:bldP spid="1002546" grpId="0" animBg="1"/>
      <p:bldP spid="1002558" grpId="0" animBg="1" autoUpdateAnimBg="0"/>
      <p:bldP spid="1002569" grpId="0" animBg="1"/>
      <p:bldP spid="1002570" grpId="0" animBg="1"/>
      <p:bldP spid="10025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546" name="Group 2"/>
          <p:cNvGrpSpPr>
            <a:grpSpLocks/>
          </p:cNvGrpSpPr>
          <p:nvPr/>
        </p:nvGrpSpPr>
        <p:grpSpPr bwMode="auto">
          <a:xfrm>
            <a:off x="0" y="-114300"/>
            <a:ext cx="10058400" cy="8069263"/>
            <a:chOff x="0" y="0"/>
            <a:chExt cx="6336" cy="5083"/>
          </a:xfrm>
        </p:grpSpPr>
        <p:sp>
          <p:nvSpPr>
            <p:cNvPr id="1004547" name="Rectangle 3"/>
            <p:cNvSpPr>
              <a:spLocks noChangeArrowheads="1"/>
            </p:cNvSpPr>
            <p:nvPr/>
          </p:nvSpPr>
          <p:spPr bwMode="auto">
            <a:xfrm>
              <a:off x="266" y="0"/>
              <a:ext cx="5804" cy="5083"/>
            </a:xfrm>
            <a:prstGeom prst="rect">
              <a:avLst/>
            </a:prstGeom>
            <a:gradFill rotWithShape="0">
              <a:gsLst>
                <a:gs pos="0">
                  <a:srgbClr val="005CBF"/>
                </a:gs>
                <a:gs pos="25000">
                  <a:srgbClr val="0087E6"/>
                </a:gs>
                <a:gs pos="75000">
                  <a:srgbClr val="21D6E0"/>
                </a:gs>
                <a:gs pos="100000">
                  <a:srgbClr val="03D4A8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Engravers MT" charset="0"/>
                </a:rPr>
                <a:t>       </a:t>
              </a:r>
            </a:p>
          </p:txBody>
        </p:sp>
        <p:grpSp>
          <p:nvGrpSpPr>
            <p:cNvPr id="1004548" name="Group 4"/>
            <p:cNvGrpSpPr>
              <a:grpSpLocks/>
            </p:cNvGrpSpPr>
            <p:nvPr/>
          </p:nvGrpSpPr>
          <p:grpSpPr bwMode="auto">
            <a:xfrm>
              <a:off x="0" y="58"/>
              <a:ext cx="355" cy="5025"/>
              <a:chOff x="0" y="-2"/>
              <a:chExt cx="512" cy="4931"/>
            </a:xfrm>
          </p:grpSpPr>
          <p:sp>
            <p:nvSpPr>
              <p:cNvPr id="1004549" name="Rectangle 5"/>
              <p:cNvSpPr>
                <a:spLocks noChangeArrowheads="1"/>
              </p:cNvSpPr>
              <p:nvPr/>
            </p:nvSpPr>
            <p:spPr bwMode="auto">
              <a:xfrm>
                <a:off x="0" y="-2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0" name="Rectangle 6"/>
              <p:cNvSpPr>
                <a:spLocks noChangeArrowheads="1"/>
              </p:cNvSpPr>
              <p:nvPr/>
            </p:nvSpPr>
            <p:spPr bwMode="auto">
              <a:xfrm>
                <a:off x="129" y="3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6275"/>
                      <a:invGamma/>
                    </a:srgbClr>
                  </a:gs>
                  <a:gs pos="100000">
                    <a:srgbClr val="0000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1" name="Rectangle 7"/>
              <p:cNvSpPr>
                <a:spLocks noChangeArrowheads="1"/>
              </p:cNvSpPr>
              <p:nvPr/>
            </p:nvSpPr>
            <p:spPr bwMode="auto">
              <a:xfrm>
                <a:off x="257" y="-2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336699">
                      <a:gamma/>
                      <a:shade val="46275"/>
                      <a:invGamma/>
                    </a:srgbClr>
                  </a:gs>
                  <a:gs pos="100000">
                    <a:srgbClr val="3366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2" name="Rectangle 8"/>
              <p:cNvSpPr>
                <a:spLocks noChangeArrowheads="1"/>
              </p:cNvSpPr>
              <p:nvPr/>
            </p:nvSpPr>
            <p:spPr bwMode="auto">
              <a:xfrm>
                <a:off x="384" y="0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3366CC">
                      <a:gamma/>
                      <a:shade val="46275"/>
                      <a:invGamma/>
                    </a:srgbClr>
                  </a:gs>
                  <a:gs pos="100000">
                    <a:srgbClr val="3366CC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553" name="Group 9"/>
            <p:cNvGrpSpPr>
              <a:grpSpLocks/>
            </p:cNvGrpSpPr>
            <p:nvPr/>
          </p:nvGrpSpPr>
          <p:grpSpPr bwMode="auto">
            <a:xfrm>
              <a:off x="5981" y="0"/>
              <a:ext cx="355" cy="5025"/>
              <a:chOff x="0" y="-2"/>
              <a:chExt cx="512" cy="4931"/>
            </a:xfrm>
          </p:grpSpPr>
          <p:sp>
            <p:nvSpPr>
              <p:cNvPr id="1004554" name="Rectangle 10"/>
              <p:cNvSpPr>
                <a:spLocks noChangeArrowheads="1"/>
              </p:cNvSpPr>
              <p:nvPr/>
            </p:nvSpPr>
            <p:spPr bwMode="auto">
              <a:xfrm>
                <a:off x="0" y="-2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5" name="Rectangle 11"/>
              <p:cNvSpPr>
                <a:spLocks noChangeArrowheads="1"/>
              </p:cNvSpPr>
              <p:nvPr/>
            </p:nvSpPr>
            <p:spPr bwMode="auto">
              <a:xfrm>
                <a:off x="129" y="3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6275"/>
                      <a:invGamma/>
                    </a:srgbClr>
                  </a:gs>
                  <a:gs pos="100000">
                    <a:srgbClr val="0000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6" name="Rectangle 12"/>
              <p:cNvSpPr>
                <a:spLocks noChangeArrowheads="1"/>
              </p:cNvSpPr>
              <p:nvPr/>
            </p:nvSpPr>
            <p:spPr bwMode="auto">
              <a:xfrm>
                <a:off x="257" y="-2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336699">
                      <a:gamma/>
                      <a:shade val="46275"/>
                      <a:invGamma/>
                    </a:srgbClr>
                  </a:gs>
                  <a:gs pos="100000">
                    <a:srgbClr val="3366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7" name="Rectangle 13"/>
              <p:cNvSpPr>
                <a:spLocks noChangeArrowheads="1"/>
              </p:cNvSpPr>
              <p:nvPr/>
            </p:nvSpPr>
            <p:spPr bwMode="auto">
              <a:xfrm>
                <a:off x="384" y="0"/>
                <a:ext cx="128" cy="4926"/>
              </a:xfrm>
              <a:prstGeom prst="rect">
                <a:avLst/>
              </a:prstGeom>
              <a:gradFill rotWithShape="0">
                <a:gsLst>
                  <a:gs pos="0">
                    <a:srgbClr val="3366CC">
                      <a:gamma/>
                      <a:shade val="46275"/>
                      <a:invGamma/>
                    </a:srgbClr>
                  </a:gs>
                  <a:gs pos="100000">
                    <a:srgbClr val="3366CC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04558" name="Picture 14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28653" y="574679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4562" name="Text Box 18"/>
          <p:cNvSpPr txBox="1">
            <a:spLocks noChangeArrowheads="1"/>
          </p:cNvSpPr>
          <p:nvPr/>
        </p:nvSpPr>
        <p:spPr bwMode="auto">
          <a:xfrm rot="1299097">
            <a:off x="3660775" y="4322297"/>
            <a:ext cx="2319338" cy="177893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1004563" name="Text Box 19"/>
          <p:cNvSpPr txBox="1">
            <a:spLocks noChangeArrowheads="1"/>
          </p:cNvSpPr>
          <p:nvPr/>
        </p:nvSpPr>
        <p:spPr bwMode="auto">
          <a:xfrm rot="1299097">
            <a:off x="484189" y="871650"/>
            <a:ext cx="1500187" cy="270329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  <a:p>
            <a:pPr algn="ctr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004565" name="Rectangle 21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4566" name="Text Box 22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004567" name="Text Box 23"/>
          <p:cNvSpPr txBox="1">
            <a:spLocks noChangeArrowheads="1"/>
          </p:cNvSpPr>
          <p:nvPr/>
        </p:nvSpPr>
        <p:spPr bwMode="auto">
          <a:xfrm>
            <a:off x="3433763" y="3173414"/>
            <a:ext cx="1481137" cy="16045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Limon S1" charset="0"/>
              </a:rPr>
              <a:t>r:Um 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•</a:t>
            </a:r>
          </a:p>
        </p:txBody>
      </p:sp>
      <p:sp>
        <p:nvSpPr>
          <p:cNvPr id="1004568" name="Text Box 24"/>
          <p:cNvSpPr txBox="1">
            <a:spLocks noChangeArrowheads="1"/>
          </p:cNvSpPr>
          <p:nvPr/>
        </p:nvSpPr>
        <p:spPr bwMode="auto">
          <a:xfrm>
            <a:off x="7105653" y="4560891"/>
            <a:ext cx="24749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sIurIu Gan;TIy:Uk</a:t>
            </a:r>
          </a:p>
        </p:txBody>
      </p:sp>
      <p:sp>
        <p:nvSpPr>
          <p:cNvPr id="1004570" name="Text Box 26"/>
          <p:cNvSpPr txBox="1">
            <a:spLocks noChangeArrowheads="1"/>
          </p:cNvSpPr>
          <p:nvPr/>
        </p:nvSpPr>
        <p:spPr bwMode="auto">
          <a:xfrm>
            <a:off x="6561141" y="3889379"/>
            <a:ext cx="2747962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BIsuIDa Gan;TIy:Uk</a:t>
            </a:r>
            <a:r>
              <a:rPr lang="en-US" sz="2000">
                <a:latin typeface="Limon S1" charset="0"/>
              </a:rPr>
              <a:t> </a:t>
            </a:r>
          </a:p>
        </p:txBody>
      </p:sp>
      <p:sp>
        <p:nvSpPr>
          <p:cNvPr id="1004571" name="Text Box 27"/>
          <p:cNvSpPr txBox="1">
            <a:spLocks noChangeArrowheads="1"/>
          </p:cNvSpPr>
          <p:nvPr/>
        </p:nvSpPr>
        <p:spPr bwMode="auto">
          <a:xfrm>
            <a:off x="5705476" y="4086228"/>
            <a:ext cx="190500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eGePsUr</a:t>
            </a:r>
          </a:p>
        </p:txBody>
      </p:sp>
      <p:sp>
        <p:nvSpPr>
          <p:cNvPr id="1004572" name="Text Box 28"/>
          <p:cNvSpPr txBox="1">
            <a:spLocks noChangeArrowheads="1"/>
          </p:cNvSpPr>
          <p:nvPr/>
        </p:nvSpPr>
        <p:spPr bwMode="auto">
          <a:xfrm>
            <a:off x="4321178" y="4213229"/>
            <a:ext cx="116205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Limon S1" charset="0"/>
              </a:rPr>
              <a:t>GaEfn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s</a:t>
            </a:r>
          </a:p>
        </p:txBody>
      </p:sp>
      <p:sp>
        <p:nvSpPr>
          <p:cNvPr id="1004573" name="Text Box 29"/>
          <p:cNvSpPr txBox="1">
            <a:spLocks noChangeArrowheads="1"/>
          </p:cNvSpPr>
          <p:nvPr/>
        </p:nvSpPr>
        <p:spPr bwMode="auto">
          <a:xfrm>
            <a:off x="5143500" y="4137028"/>
            <a:ext cx="338138" cy="66273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20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004575" name="Text Box 31"/>
          <p:cNvSpPr txBox="1">
            <a:spLocks noChangeArrowheads="1"/>
          </p:cNvSpPr>
          <p:nvPr/>
        </p:nvSpPr>
        <p:spPr bwMode="auto">
          <a:xfrm>
            <a:off x="5087942" y="3406776"/>
            <a:ext cx="1906587" cy="143012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m:aesdUn</a:t>
            </a:r>
          </a:p>
        </p:txBody>
      </p:sp>
      <p:grpSp>
        <p:nvGrpSpPr>
          <p:cNvPr id="1004595" name="Group 51"/>
          <p:cNvGrpSpPr>
            <a:grpSpLocks/>
          </p:cNvGrpSpPr>
          <p:nvPr/>
        </p:nvGrpSpPr>
        <p:grpSpPr bwMode="auto">
          <a:xfrm>
            <a:off x="1068391" y="2540003"/>
            <a:ext cx="8074025" cy="5581651"/>
            <a:chOff x="673" y="1600"/>
            <a:chExt cx="5086" cy="3516"/>
          </a:xfrm>
        </p:grpSpPr>
        <p:sp>
          <p:nvSpPr>
            <p:cNvPr id="1004596" name="Text Box 52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GaRhVik</a:t>
              </a:r>
              <a:endParaRPr lang="en-US" sz="40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04597" name="Text Box 53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GasuI</a:t>
              </a:r>
            </a:p>
          </p:txBody>
        </p:sp>
        <p:sp>
          <p:nvSpPr>
            <p:cNvPr id="1004598" name="Text Box 54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7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GWr:ub</a:t>
              </a:r>
              <a:endParaRPr lang="en-US" sz="36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04599" name="Text Box 55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1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700" b="0">
                  <a:solidFill>
                    <a:srgbClr val="06FAF4"/>
                  </a:solidFill>
                  <a:latin typeface="Limon R1" charset="0"/>
                </a:rPr>
                <a:t>Gara:b;</a:t>
              </a:r>
              <a:endParaRPr lang="en-US" sz="2800">
                <a:solidFill>
                  <a:srgbClr val="0033CC"/>
                </a:solidFill>
                <a:latin typeface="Comic Sans MS" charset="0"/>
              </a:endParaRPr>
            </a:p>
          </p:txBody>
        </p:sp>
      </p:grpSp>
      <p:sp>
        <p:nvSpPr>
          <p:cNvPr id="1004612" name="Text Box 68"/>
          <p:cNvSpPr txBox="1">
            <a:spLocks noChangeArrowheads="1"/>
          </p:cNvSpPr>
          <p:nvPr/>
        </p:nvSpPr>
        <p:spPr bwMode="auto">
          <a:xfrm>
            <a:off x="7137403" y="5164142"/>
            <a:ext cx="18526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eyrUsaLim</a:t>
            </a:r>
          </a:p>
        </p:txBody>
      </p:sp>
      <p:sp>
        <p:nvSpPr>
          <p:cNvPr id="1004613" name="Freeform 69"/>
          <p:cNvSpPr>
            <a:spLocks/>
          </p:cNvSpPr>
          <p:nvPr/>
        </p:nvSpPr>
        <p:spPr bwMode="auto">
          <a:xfrm>
            <a:off x="5154613" y="3871916"/>
            <a:ext cx="2184400" cy="1735137"/>
          </a:xfrm>
          <a:custGeom>
            <a:avLst/>
            <a:gdLst>
              <a:gd name="T0" fmla="*/ 1331 w 1376"/>
              <a:gd name="T1" fmla="*/ 1093 h 1093"/>
              <a:gd name="T2" fmla="*/ 1343 w 1376"/>
              <a:gd name="T3" fmla="*/ 969 h 1093"/>
              <a:gd name="T4" fmla="*/ 1365 w 1376"/>
              <a:gd name="T5" fmla="*/ 833 h 1093"/>
              <a:gd name="T6" fmla="*/ 1354 w 1376"/>
              <a:gd name="T7" fmla="*/ 788 h 1093"/>
              <a:gd name="T8" fmla="*/ 1320 w 1376"/>
              <a:gd name="T9" fmla="*/ 777 h 1093"/>
              <a:gd name="T10" fmla="*/ 1309 w 1376"/>
              <a:gd name="T11" fmla="*/ 743 h 1093"/>
              <a:gd name="T12" fmla="*/ 1343 w 1376"/>
              <a:gd name="T13" fmla="*/ 586 h 1093"/>
              <a:gd name="T14" fmla="*/ 1331 w 1376"/>
              <a:gd name="T15" fmla="*/ 462 h 1093"/>
              <a:gd name="T16" fmla="*/ 1275 w 1376"/>
              <a:gd name="T17" fmla="*/ 416 h 1093"/>
              <a:gd name="T18" fmla="*/ 993 w 1376"/>
              <a:gd name="T19" fmla="*/ 405 h 1093"/>
              <a:gd name="T20" fmla="*/ 870 w 1376"/>
              <a:gd name="T21" fmla="*/ 360 h 1093"/>
              <a:gd name="T22" fmla="*/ 813 w 1376"/>
              <a:gd name="T23" fmla="*/ 315 h 1093"/>
              <a:gd name="T24" fmla="*/ 757 w 1376"/>
              <a:gd name="T25" fmla="*/ 270 h 1093"/>
              <a:gd name="T26" fmla="*/ 644 w 1376"/>
              <a:gd name="T27" fmla="*/ 225 h 1093"/>
              <a:gd name="T28" fmla="*/ 554 w 1376"/>
              <a:gd name="T29" fmla="*/ 124 h 1093"/>
              <a:gd name="T30" fmla="*/ 408 w 1376"/>
              <a:gd name="T31" fmla="*/ 56 h 1093"/>
              <a:gd name="T32" fmla="*/ 340 w 1376"/>
              <a:gd name="T33" fmla="*/ 22 h 1093"/>
              <a:gd name="T34" fmla="*/ 227 w 1376"/>
              <a:gd name="T35" fmla="*/ 0 h 1093"/>
              <a:gd name="T36" fmla="*/ 70 w 1376"/>
              <a:gd name="T37" fmla="*/ 33 h 1093"/>
              <a:gd name="T38" fmla="*/ 58 w 1376"/>
              <a:gd name="T39" fmla="*/ 225 h 1093"/>
              <a:gd name="T40" fmla="*/ 70 w 1376"/>
              <a:gd name="T41" fmla="*/ 259 h 1093"/>
              <a:gd name="T42" fmla="*/ 137 w 1376"/>
              <a:gd name="T43" fmla="*/ 281 h 1093"/>
              <a:gd name="T44" fmla="*/ 137 w 1376"/>
              <a:gd name="T45" fmla="*/ 394 h 1093"/>
              <a:gd name="T46" fmla="*/ 126 w 1376"/>
              <a:gd name="T47" fmla="*/ 484 h 1093"/>
              <a:gd name="T48" fmla="*/ 194 w 1376"/>
              <a:gd name="T49" fmla="*/ 507 h 1093"/>
              <a:gd name="T50" fmla="*/ 239 w 1376"/>
              <a:gd name="T51" fmla="*/ 574 h 1093"/>
              <a:gd name="T52" fmla="*/ 577 w 1376"/>
              <a:gd name="T53" fmla="*/ 687 h 1093"/>
              <a:gd name="T54" fmla="*/ 712 w 1376"/>
              <a:gd name="T55" fmla="*/ 721 h 1093"/>
              <a:gd name="T56" fmla="*/ 858 w 1376"/>
              <a:gd name="T57" fmla="*/ 833 h 1093"/>
              <a:gd name="T58" fmla="*/ 892 w 1376"/>
              <a:gd name="T59" fmla="*/ 856 h 1093"/>
              <a:gd name="T60" fmla="*/ 926 w 1376"/>
              <a:gd name="T61" fmla="*/ 867 h 1093"/>
              <a:gd name="T62" fmla="*/ 1027 w 1376"/>
              <a:gd name="T63" fmla="*/ 924 h 1093"/>
              <a:gd name="T64" fmla="*/ 1162 w 1376"/>
              <a:gd name="T65" fmla="*/ 991 h 1093"/>
              <a:gd name="T66" fmla="*/ 1264 w 1376"/>
              <a:gd name="T67" fmla="*/ 10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004616" name="Group 72"/>
          <p:cNvGrpSpPr>
            <a:grpSpLocks/>
          </p:cNvGrpSpPr>
          <p:nvPr/>
        </p:nvGrpSpPr>
        <p:grpSpPr bwMode="auto">
          <a:xfrm>
            <a:off x="760414" y="6084888"/>
            <a:ext cx="7224712" cy="4024313"/>
            <a:chOff x="575" y="3847"/>
            <a:chExt cx="4551" cy="2535"/>
          </a:xfrm>
        </p:grpSpPr>
        <p:sp>
          <p:nvSpPr>
            <p:cNvPr id="1004609" name="Rectangle 65" descr="10%"/>
            <p:cNvSpPr>
              <a:spLocks noChangeArrowheads="1"/>
            </p:cNvSpPr>
            <p:nvPr/>
          </p:nvSpPr>
          <p:spPr bwMode="auto">
            <a:xfrm>
              <a:off x="575" y="3847"/>
              <a:ext cx="4528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15" name="Rectangle 71"/>
            <p:cNvSpPr>
              <a:spLocks noChangeArrowheads="1"/>
            </p:cNvSpPr>
            <p:nvPr/>
          </p:nvSpPr>
          <p:spPr bwMode="auto">
            <a:xfrm>
              <a:off x="692" y="3855"/>
              <a:ext cx="4434" cy="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600">
                  <a:latin typeface="Limon S1" charset="0"/>
                </a:rPr>
                <a:t>PaBsMxan;</a:t>
              </a:r>
              <a:r>
                <a:rPr lang="en-US"/>
                <a:t>: </a:t>
              </a:r>
              <a:r>
                <a:rPr lang="en-US" sz="3600">
                  <a:latin typeface="Limon S1" charset="0"/>
                </a:rPr>
                <a:t>begIátBYkCMnuMCaeRcIn Rtas;ehAeTA </a:t>
              </a:r>
              <a:r>
                <a:rPr lang="en-US" sz="3600" u="sng">
                  <a:solidFill>
                    <a:schemeClr val="hlink"/>
                  </a:solidFill>
                  <a:latin typeface="Limon S1" charset="0"/>
                </a:rPr>
                <a:t>Rsukm:aesdUn</a:t>
              </a:r>
              <a:r>
                <a:rPr lang="en-US" sz="3600">
                  <a:latin typeface="Limon S1" charset="0"/>
                </a:rPr>
                <a:t>  enARkug    GaEfn  </a:t>
              </a:r>
              <a:r>
                <a:rPr lang="ja-JP" altLang="en-US" sz="2800">
                  <a:latin typeface="Arial"/>
                </a:rPr>
                <a:t>“</a:t>
              </a:r>
              <a:r>
                <a:rPr lang="en-US" sz="3600">
                  <a:latin typeface="Limon S1" charset="0"/>
                </a:rPr>
                <a:t>RBHd¾BuMsÁal; </a:t>
              </a:r>
              <a:r>
                <a:rPr lang="ja-JP" altLang="en-US" sz="2800">
                  <a:latin typeface="Arial"/>
                </a:rPr>
                <a:t>”</a:t>
              </a:r>
              <a:r>
                <a:rPr lang="en-US" sz="3600">
                  <a:latin typeface="Limon S1" charset="0"/>
                </a:rPr>
                <a:t> </a:t>
              </a:r>
              <a:r>
                <a:rPr lang="en-US"/>
                <a:t>Mars Hill</a:t>
              </a:r>
              <a:r>
                <a:rPr lang="en-US" sz="3600">
                  <a:latin typeface="Limon S1" charset="0"/>
                </a:rPr>
                <a:t> karsñak;enA</a:t>
              </a:r>
              <a:r>
                <a:rPr lang="en-US" sz="3600" u="sng">
                  <a:solidFill>
                    <a:schemeClr val="hlink"/>
                  </a:solidFill>
                  <a:latin typeface="Limon S1" charset="0"/>
                </a:rPr>
                <a:t>kUnrinfUs</a:t>
              </a:r>
              <a:r>
                <a:rPr lang="en-US" sz="3600">
                  <a:latin typeface="Limon S1" charset="0"/>
                </a:rPr>
                <a:t>ry³eBlyUr.</a:t>
              </a:r>
              <a:r>
                <a:rPr lang="en-US" sz="2500">
                  <a:latin typeface="Limon S1" charset="0"/>
                </a:rPr>
                <a:t> </a:t>
              </a:r>
              <a:endParaRPr lang="en-US" sz="2800"/>
            </a:p>
          </p:txBody>
        </p:sp>
      </p:grpSp>
      <p:grpSp>
        <p:nvGrpSpPr>
          <p:cNvPr id="1004618" name="Group 74"/>
          <p:cNvGrpSpPr>
            <a:grpSpLocks/>
          </p:cNvGrpSpPr>
          <p:nvPr/>
        </p:nvGrpSpPr>
        <p:grpSpPr bwMode="auto">
          <a:xfrm>
            <a:off x="820738" y="5335589"/>
            <a:ext cx="5713412" cy="1984374"/>
            <a:chOff x="584" y="3266"/>
            <a:chExt cx="3599" cy="1250"/>
          </a:xfrm>
        </p:grpSpPr>
        <p:sp>
          <p:nvSpPr>
            <p:cNvPr id="1004606" name="Rectangle 62" descr="10%"/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17" name="Text Box 73"/>
            <p:cNvSpPr txBox="1">
              <a:spLocks noChangeArrowheads="1"/>
            </p:cNvSpPr>
            <p:nvPr/>
          </p:nvSpPr>
          <p:spPr bwMode="auto">
            <a:xfrm>
              <a:off x="614" y="3275"/>
              <a:ext cx="3569" cy="1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/>
                <a:t>2. </a:t>
              </a:r>
              <a:r>
                <a:rPr lang="ja-JP" altLang="en-US" sz="3200">
                  <a:latin typeface="Arial"/>
                </a:rPr>
                <a:t>“</a:t>
              </a:r>
              <a:r>
                <a:rPr lang="en-US" sz="4300">
                  <a:latin typeface="Limon S1" charset="0"/>
                </a:rPr>
                <a:t>karkan;kab;</a:t>
              </a:r>
              <a:r>
                <a:rPr lang="en-US" sz="4300" u="sng">
                  <a:solidFill>
                    <a:schemeClr val="hlink"/>
                  </a:solidFill>
                  <a:latin typeface="Limon S1" charset="0"/>
                </a:rPr>
                <a:t>CnCatiGWr:ub</a:t>
              </a:r>
              <a:r>
                <a:rPr lang="ja-JP" altLang="en-US" sz="3200">
                  <a:latin typeface="Arial"/>
                </a:rPr>
                <a:t>”</a:t>
              </a:r>
              <a:endParaRPr lang="en-US" sz="3200"/>
            </a:p>
          </p:txBody>
        </p:sp>
      </p:grpSp>
      <p:sp>
        <p:nvSpPr>
          <p:cNvPr id="1004619" name="Text Box 75"/>
          <p:cNvSpPr txBox="1">
            <a:spLocks noChangeArrowheads="1"/>
          </p:cNvSpPr>
          <p:nvPr/>
        </p:nvSpPr>
        <p:spPr bwMode="auto">
          <a:xfrm>
            <a:off x="776288" y="4746625"/>
            <a:ext cx="1890712" cy="889460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Limon S1" charset="0"/>
              </a:rPr>
              <a:t>kic©kar</a:t>
            </a:r>
            <a:r>
              <a:rPr lang="en-US" sz="1800">
                <a:latin typeface="Comic Sans MS" charset="0"/>
              </a:rPr>
              <a:t> 15-18</a:t>
            </a:r>
          </a:p>
        </p:txBody>
      </p:sp>
      <p:sp>
        <p:nvSpPr>
          <p:cNvPr id="1004620" name="AutoShape 76"/>
          <p:cNvSpPr>
            <a:spLocks noChangeArrowheads="1"/>
          </p:cNvSpPr>
          <p:nvPr/>
        </p:nvSpPr>
        <p:spPr bwMode="auto">
          <a:xfrm rot="5381696">
            <a:off x="7228684" y="4483896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4621" name="AutoShape 77"/>
          <p:cNvSpPr>
            <a:spLocks noChangeArrowheads="1"/>
          </p:cNvSpPr>
          <p:nvPr/>
        </p:nvSpPr>
        <p:spPr bwMode="auto">
          <a:xfrm rot="1195348">
            <a:off x="5983289" y="3741738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4622" name="AutoShape 78"/>
          <p:cNvSpPr>
            <a:spLocks noChangeArrowheads="1"/>
          </p:cNvSpPr>
          <p:nvPr/>
        </p:nvSpPr>
        <p:spPr bwMode="auto">
          <a:xfrm rot="15166005">
            <a:off x="5266531" y="428069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4623" name="AutoShape 79"/>
          <p:cNvSpPr>
            <a:spLocks noChangeArrowheads="1"/>
          </p:cNvSpPr>
          <p:nvPr/>
        </p:nvSpPr>
        <p:spPr bwMode="auto">
          <a:xfrm rot="11618004">
            <a:off x="5553075" y="5035553"/>
            <a:ext cx="690564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004631" name="Picture 87" descr="parthlit.jpg                                                   00048A2B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40" y="773113"/>
            <a:ext cx="3440113" cy="2579687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4633" name="Text Box 89"/>
          <p:cNvSpPr txBox="1">
            <a:spLocks noChangeArrowheads="1"/>
          </p:cNvSpPr>
          <p:nvPr/>
        </p:nvSpPr>
        <p:spPr bwMode="auto">
          <a:xfrm>
            <a:off x="9399365" y="705673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4635" name="Rectangle 91"/>
          <p:cNvSpPr>
            <a:spLocks noChangeArrowheads="1"/>
          </p:cNvSpPr>
          <p:nvPr/>
        </p:nvSpPr>
        <p:spPr bwMode="auto">
          <a:xfrm>
            <a:off x="8739520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004636" name="Text Box 92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04637" name="Text Box 93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004638" name="Text Box 94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1004639" name="Group 95"/>
          <p:cNvGrpSpPr>
            <a:grpSpLocks/>
          </p:cNvGrpSpPr>
          <p:nvPr/>
        </p:nvGrpSpPr>
        <p:grpSpPr bwMode="auto">
          <a:xfrm>
            <a:off x="806451" y="1128713"/>
            <a:ext cx="4084638" cy="2703512"/>
            <a:chOff x="585" y="999"/>
            <a:chExt cx="2573" cy="1703"/>
          </a:xfrm>
        </p:grpSpPr>
        <p:sp>
          <p:nvSpPr>
            <p:cNvPr id="1004640" name="AutoShape 96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1" name="Text Box 97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8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>
                  <a:solidFill>
                    <a:srgbClr val="FFEA18"/>
                  </a:solidFill>
                </a:rPr>
                <a:t>49-52 </a:t>
              </a:r>
              <a:r>
                <a:rPr lang="en-US" sz="8800" b="0">
                  <a:solidFill>
                    <a:srgbClr val="FFEA18"/>
                  </a:solidFill>
                  <a:latin typeface="Limon R1" charset="0"/>
                </a:rPr>
                <a:t>K&gt;s&gt;</a:t>
              </a:r>
            </a:p>
          </p:txBody>
        </p:sp>
      </p:grpSp>
      <p:sp>
        <p:nvSpPr>
          <p:cNvPr id="1004642" name="AutoShape 98"/>
          <p:cNvSpPr>
            <a:spLocks noChangeArrowheads="1"/>
          </p:cNvSpPr>
          <p:nvPr/>
        </p:nvSpPr>
        <p:spPr bwMode="auto">
          <a:xfrm>
            <a:off x="5565775" y="1576391"/>
            <a:ext cx="3182938" cy="11445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4643" name="AutoShape 99"/>
          <p:cNvSpPr>
            <a:spLocks noChangeArrowheads="1"/>
          </p:cNvSpPr>
          <p:nvPr/>
        </p:nvSpPr>
        <p:spPr bwMode="auto">
          <a:xfrm rot="11618004">
            <a:off x="6407153" y="5299078"/>
            <a:ext cx="690564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0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13" grpId="0" animBg="1"/>
      <p:bldP spid="1004619" grpId="0" animBg="1" autoUpdateAnimBg="0"/>
      <p:bldP spid="1004620" grpId="0" animBg="1"/>
      <p:bldP spid="1004621" grpId="0" animBg="1"/>
      <p:bldP spid="1004622" grpId="0" animBg="1"/>
      <p:bldP spid="1004623" grpId="0" animBg="1"/>
      <p:bldP spid="1004642" grpId="0" animBg="1"/>
      <p:bldP spid="10046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685800"/>
            <a:ext cx="8534400" cy="129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1" y="2209800"/>
            <a:ext cx="85344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650" name="Rectangle 82"/>
          <p:cNvSpPr>
            <a:spLocks noChangeArrowheads="1"/>
          </p:cNvSpPr>
          <p:nvPr/>
        </p:nvSpPr>
        <p:spPr bwMode="auto">
          <a:xfrm>
            <a:off x="585788" y="214313"/>
            <a:ext cx="3297237" cy="541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005582" name="Picture 14" descr="EURO PHT.gif             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642" r="4184" b="3426"/>
          <a:stretch>
            <a:fillRect/>
          </a:stretch>
        </p:blipFill>
        <p:spPr bwMode="auto">
          <a:xfrm>
            <a:off x="652466" y="538163"/>
            <a:ext cx="8745537" cy="65516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5586" name="Text Box 18"/>
          <p:cNvSpPr txBox="1">
            <a:spLocks noChangeArrowheads="1"/>
          </p:cNvSpPr>
          <p:nvPr/>
        </p:nvSpPr>
        <p:spPr bwMode="auto">
          <a:xfrm rot="1299097">
            <a:off x="3660775" y="4322297"/>
            <a:ext cx="2319338" cy="1778934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mhasmuRTemDIETr:aen</a:t>
            </a:r>
          </a:p>
        </p:txBody>
      </p:sp>
      <p:sp>
        <p:nvSpPr>
          <p:cNvPr id="1005587" name="Text Box 19"/>
          <p:cNvSpPr txBox="1">
            <a:spLocks noChangeArrowheads="1"/>
          </p:cNvSpPr>
          <p:nvPr/>
        </p:nvSpPr>
        <p:spPr bwMode="auto">
          <a:xfrm rot="1299097">
            <a:off x="530228" y="690448"/>
            <a:ext cx="1500188" cy="233703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mhasmuRT Gatøg;Tik</a:t>
            </a:r>
          </a:p>
        </p:txBody>
      </p:sp>
      <p:sp>
        <p:nvSpPr>
          <p:cNvPr id="1005588" name="Freeform 20" descr="Purple mesh"/>
          <p:cNvSpPr>
            <a:spLocks/>
          </p:cNvSpPr>
          <p:nvPr/>
        </p:nvSpPr>
        <p:spPr bwMode="auto">
          <a:xfrm>
            <a:off x="6877052" y="6064252"/>
            <a:ext cx="1004889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5589" name="Rectangle 21"/>
          <p:cNvSpPr>
            <a:spLocks noChangeArrowheads="1"/>
          </p:cNvSpPr>
          <p:nvPr/>
        </p:nvSpPr>
        <p:spPr bwMode="auto">
          <a:xfrm>
            <a:off x="628653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5590" name="Text Box 22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005591" name="Text Box 23"/>
          <p:cNvSpPr txBox="1">
            <a:spLocks noChangeArrowheads="1"/>
          </p:cNvSpPr>
          <p:nvPr/>
        </p:nvSpPr>
        <p:spPr bwMode="auto">
          <a:xfrm>
            <a:off x="3417888" y="3157538"/>
            <a:ext cx="1481137" cy="160452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Limon S1" charset="0"/>
              </a:rPr>
              <a:t>r:Um 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•</a:t>
            </a:r>
          </a:p>
        </p:txBody>
      </p:sp>
      <p:sp>
        <p:nvSpPr>
          <p:cNvPr id="1005592" name="Text Box 24"/>
          <p:cNvSpPr txBox="1">
            <a:spLocks noChangeArrowheads="1"/>
          </p:cNvSpPr>
          <p:nvPr/>
        </p:nvSpPr>
        <p:spPr bwMode="auto">
          <a:xfrm>
            <a:off x="7105653" y="4608516"/>
            <a:ext cx="24749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sIurIu Gan;TIy:Uk</a:t>
            </a:r>
          </a:p>
        </p:txBody>
      </p:sp>
      <p:sp>
        <p:nvSpPr>
          <p:cNvPr id="1005594" name="Text Box 26"/>
          <p:cNvSpPr txBox="1">
            <a:spLocks noChangeArrowheads="1"/>
          </p:cNvSpPr>
          <p:nvPr/>
        </p:nvSpPr>
        <p:spPr bwMode="auto">
          <a:xfrm>
            <a:off x="6561141" y="3921129"/>
            <a:ext cx="2747962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BIsuIDa Gan;TIy:Uk</a:t>
            </a:r>
            <a:r>
              <a:rPr lang="en-US" sz="2000">
                <a:latin typeface="Limon S1" charset="0"/>
              </a:rPr>
              <a:t> </a:t>
            </a:r>
          </a:p>
        </p:txBody>
      </p:sp>
      <p:sp>
        <p:nvSpPr>
          <p:cNvPr id="1005595" name="Text Box 27"/>
          <p:cNvSpPr txBox="1">
            <a:spLocks noChangeArrowheads="1"/>
          </p:cNvSpPr>
          <p:nvPr/>
        </p:nvSpPr>
        <p:spPr bwMode="auto">
          <a:xfrm>
            <a:off x="5705476" y="4102104"/>
            <a:ext cx="190500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eGePsUr</a:t>
            </a:r>
            <a:endParaRPr lang="en-US" sz="2000">
              <a:latin typeface="Comic Sans MS" charset="0"/>
            </a:endParaRPr>
          </a:p>
        </p:txBody>
      </p:sp>
      <p:sp>
        <p:nvSpPr>
          <p:cNvPr id="1005596" name="Text Box 28"/>
          <p:cNvSpPr txBox="1">
            <a:spLocks noChangeArrowheads="1"/>
          </p:cNvSpPr>
          <p:nvPr/>
        </p:nvSpPr>
        <p:spPr bwMode="auto">
          <a:xfrm>
            <a:off x="4337053" y="4213229"/>
            <a:ext cx="1162050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Limon S1" charset="0"/>
              </a:rPr>
              <a:t>GaEfn</a:t>
            </a:r>
            <a:r>
              <a:rPr lang="en-US" sz="2000">
                <a:solidFill>
                  <a:schemeClr val="bg1"/>
                </a:solidFill>
                <a:latin typeface="Comic Sans MS" charset="0"/>
              </a:rPr>
              <a:t>s</a:t>
            </a:r>
          </a:p>
        </p:txBody>
      </p:sp>
      <p:sp>
        <p:nvSpPr>
          <p:cNvPr id="1005597" name="Text Box 29"/>
          <p:cNvSpPr txBox="1">
            <a:spLocks noChangeArrowheads="1"/>
          </p:cNvSpPr>
          <p:nvPr/>
        </p:nvSpPr>
        <p:spPr bwMode="auto">
          <a:xfrm>
            <a:off x="5143500" y="4137028"/>
            <a:ext cx="338138" cy="66273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Comic Sans MS" charset="0"/>
              </a:rPr>
              <a:t>•</a:t>
            </a:r>
            <a:endParaRPr lang="en-US" sz="220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005599" name="Text Box 31"/>
          <p:cNvSpPr txBox="1">
            <a:spLocks noChangeArrowheads="1"/>
          </p:cNvSpPr>
          <p:nvPr/>
        </p:nvSpPr>
        <p:spPr bwMode="auto">
          <a:xfrm>
            <a:off x="5087938" y="3390900"/>
            <a:ext cx="1936750" cy="143012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 </a:t>
            </a:r>
            <a:r>
              <a:rPr lang="en-US" sz="3200">
                <a:latin typeface="Limon S1" charset="0"/>
              </a:rPr>
              <a:t>m:aesdUn</a:t>
            </a:r>
          </a:p>
        </p:txBody>
      </p:sp>
      <p:sp>
        <p:nvSpPr>
          <p:cNvPr id="1005611" name="Freeform 43"/>
          <p:cNvSpPr>
            <a:spLocks/>
          </p:cNvSpPr>
          <p:nvPr/>
        </p:nvSpPr>
        <p:spPr bwMode="auto">
          <a:xfrm>
            <a:off x="4162425" y="3633788"/>
            <a:ext cx="3024188" cy="18415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005622" name="Group 54"/>
          <p:cNvGrpSpPr>
            <a:grpSpLocks/>
          </p:cNvGrpSpPr>
          <p:nvPr/>
        </p:nvGrpSpPr>
        <p:grpSpPr bwMode="auto">
          <a:xfrm>
            <a:off x="1068391" y="2540003"/>
            <a:ext cx="8074025" cy="5791201"/>
            <a:chOff x="673" y="1600"/>
            <a:chExt cx="5086" cy="3648"/>
          </a:xfrm>
        </p:grpSpPr>
        <p:sp>
          <p:nvSpPr>
            <p:cNvPr id="1005623" name="Text Box 55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GaRhVik</a:t>
              </a:r>
            </a:p>
          </p:txBody>
        </p:sp>
        <p:sp>
          <p:nvSpPr>
            <p:cNvPr id="1005624" name="Text Box 56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GasuI</a:t>
              </a:r>
              <a:endParaRPr lang="en-US" sz="40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05625" name="Text Box 57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13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 GWr:ub</a:t>
              </a:r>
              <a:endParaRPr lang="en-US" sz="3600">
                <a:solidFill>
                  <a:srgbClr val="0033CC"/>
                </a:solidFill>
                <a:latin typeface="Comic Sans MS" charset="0"/>
              </a:endParaRPr>
            </a:p>
          </p:txBody>
        </p:sp>
        <p:sp>
          <p:nvSpPr>
            <p:cNvPr id="1005626" name="Text Box 58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13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400" b="0">
                  <a:solidFill>
                    <a:srgbClr val="06FAF4"/>
                  </a:solidFill>
                  <a:latin typeface="Limon R1" charset="0"/>
                </a:rPr>
                <a:t>Gar:ab;</a:t>
              </a:r>
              <a:endParaRPr lang="en-US" sz="3100">
                <a:solidFill>
                  <a:srgbClr val="0033CC"/>
                </a:solidFill>
                <a:latin typeface="Comic Sans MS" charset="0"/>
              </a:endParaRPr>
            </a:p>
          </p:txBody>
        </p:sp>
      </p:grpSp>
      <p:sp>
        <p:nvSpPr>
          <p:cNvPr id="1005629" name="Text Box 61"/>
          <p:cNvSpPr txBox="1">
            <a:spLocks noChangeArrowheads="1"/>
          </p:cNvSpPr>
          <p:nvPr/>
        </p:nvSpPr>
        <p:spPr bwMode="auto">
          <a:xfrm>
            <a:off x="954091" y="4740275"/>
            <a:ext cx="1890712" cy="889460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Limon S1" charset="0"/>
              </a:rPr>
              <a:t>kic©kar</a:t>
            </a:r>
            <a:r>
              <a:rPr lang="en-US" sz="1800">
                <a:latin typeface="Comic Sans MS" charset="0"/>
              </a:rPr>
              <a:t> 21-28</a:t>
            </a:r>
          </a:p>
        </p:txBody>
      </p:sp>
      <p:sp>
        <p:nvSpPr>
          <p:cNvPr id="1005632" name="Text Box 64"/>
          <p:cNvSpPr txBox="1">
            <a:spLocks noChangeArrowheads="1"/>
          </p:cNvSpPr>
          <p:nvPr/>
        </p:nvSpPr>
        <p:spPr bwMode="auto">
          <a:xfrm>
            <a:off x="7105650" y="5180016"/>
            <a:ext cx="1852613" cy="111618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•</a:t>
            </a:r>
            <a:r>
              <a:rPr lang="en-US" sz="3200">
                <a:latin typeface="Limon S1" charset="0"/>
              </a:rPr>
              <a:t>eyrUsaLim</a:t>
            </a:r>
          </a:p>
        </p:txBody>
      </p:sp>
      <p:grpSp>
        <p:nvGrpSpPr>
          <p:cNvPr id="1005636" name="Group 68"/>
          <p:cNvGrpSpPr>
            <a:grpSpLocks/>
          </p:cNvGrpSpPr>
          <p:nvPr/>
        </p:nvGrpSpPr>
        <p:grpSpPr bwMode="auto">
          <a:xfrm>
            <a:off x="985842" y="5291139"/>
            <a:ext cx="5380037" cy="1866899"/>
            <a:chOff x="364" y="3341"/>
            <a:chExt cx="3389" cy="1176"/>
          </a:xfrm>
        </p:grpSpPr>
        <p:sp>
          <p:nvSpPr>
            <p:cNvPr id="1005637" name="Rectangle 69" descr="10%"/>
            <p:cNvSpPr>
              <a:spLocks noChangeArrowheads="1"/>
            </p:cNvSpPr>
            <p:nvPr/>
          </p:nvSpPr>
          <p:spPr bwMode="auto">
            <a:xfrm>
              <a:off x="364" y="3356"/>
              <a:ext cx="338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38" name="Text Box 70"/>
            <p:cNvSpPr txBox="1">
              <a:spLocks noChangeArrowheads="1"/>
            </p:cNvSpPr>
            <p:nvPr/>
          </p:nvSpPr>
          <p:spPr bwMode="auto">
            <a:xfrm>
              <a:off x="453" y="3341"/>
              <a:ext cx="3222" cy="1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/>
                <a:t>4. </a:t>
              </a:r>
              <a:r>
                <a:rPr lang="ja-JP" altLang="en-US" sz="3200">
                  <a:latin typeface="Arial"/>
                </a:rPr>
                <a:t>“</a:t>
              </a:r>
              <a:r>
                <a:rPr lang="en-US" sz="4000">
                  <a:latin typeface="Limon S1" charset="0"/>
                </a:rPr>
                <a:t>eTAkan;</a:t>
              </a:r>
              <a:r>
                <a:rPr lang="en-US" sz="4000" u="sng">
                  <a:solidFill>
                    <a:schemeClr val="hlink"/>
                  </a:solidFill>
                  <a:latin typeface="Limon S1" charset="0"/>
                </a:rPr>
                <a:t>Rkugr:Um</a:t>
              </a:r>
              <a:r>
                <a:rPr lang="en-US" sz="4000">
                  <a:latin typeface="Limon S1" charset="0"/>
                </a:rPr>
                <a:t> nig </a:t>
              </a:r>
              <a:r>
                <a:rPr lang="en-US" sz="4000" u="sng">
                  <a:solidFill>
                    <a:schemeClr val="hlink"/>
                  </a:solidFill>
                  <a:latin typeface="Limon S1" charset="0"/>
                </a:rPr>
                <a:t>plkMér</a:t>
              </a:r>
              <a:r>
                <a:rPr lang="en-US" sz="3200"/>
                <a:t>!</a:t>
              </a:r>
              <a:r>
                <a:rPr lang="ja-JP" altLang="en-US" sz="3200">
                  <a:latin typeface="Arial"/>
                </a:rPr>
                <a:t>”</a:t>
              </a:r>
              <a:endParaRPr lang="en-US" sz="3200"/>
            </a:p>
          </p:txBody>
        </p:sp>
      </p:grpSp>
      <p:grpSp>
        <p:nvGrpSpPr>
          <p:cNvPr id="1005641" name="Group 73"/>
          <p:cNvGrpSpPr>
            <a:grpSpLocks/>
          </p:cNvGrpSpPr>
          <p:nvPr/>
        </p:nvGrpSpPr>
        <p:grpSpPr bwMode="auto">
          <a:xfrm>
            <a:off x="423863" y="6129341"/>
            <a:ext cx="9271000" cy="3722687"/>
            <a:chOff x="504" y="3937"/>
            <a:chExt cx="5359" cy="2345"/>
          </a:xfrm>
        </p:grpSpPr>
        <p:sp>
          <p:nvSpPr>
            <p:cNvPr id="1005642" name="Rectangle 74" descr="10%"/>
            <p:cNvSpPr>
              <a:spLocks noChangeArrowheads="1"/>
            </p:cNvSpPr>
            <p:nvPr/>
          </p:nvSpPr>
          <p:spPr bwMode="auto">
            <a:xfrm>
              <a:off x="504" y="3937"/>
              <a:ext cx="5345" cy="77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99190" dir="2388334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3" name="Rectangle 75"/>
            <p:cNvSpPr>
              <a:spLocks noChangeArrowheads="1"/>
            </p:cNvSpPr>
            <p:nvPr/>
          </p:nvSpPr>
          <p:spPr bwMode="auto">
            <a:xfrm>
              <a:off x="550" y="3962"/>
              <a:ext cx="5313" cy="2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4000">
                  <a:latin typeface="Limon S1" charset="0"/>
                </a:rPr>
                <a:t>PaBsMxan;</a:t>
              </a:r>
              <a:r>
                <a:rPr lang="en-US" sz="2500"/>
                <a:t>:</a:t>
              </a:r>
              <a:r>
                <a:rPr lang="en-US" sz="4000">
                  <a:latin typeface="Limon S1" charset="0"/>
                </a:rPr>
                <a:t>CaGñkeTasmñak; )anbBa</a:t>
              </a:r>
              <a:r>
                <a:rPr lang="en-US" sz="4000">
                  <a:latin typeface="Limon S1" charset="0"/>
                  <a:cs typeface="Times New Roman" charset="0"/>
                </a:rPr>
                <a:t>Ü¢neTA </a:t>
              </a:r>
              <a:r>
                <a:rPr lang="en-US" sz="4000" u="sng">
                  <a:solidFill>
                    <a:srgbClr val="A8FEAA"/>
                  </a:solidFill>
                  <a:latin typeface="Limon S1" charset="0"/>
                  <a:cs typeface="Times New Roman" charset="0"/>
                </a:rPr>
                <a:t>Rkugr</a:t>
              </a:r>
              <a:r>
                <a:rPr lang="en-US" sz="4000" u="sng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:Um</a:t>
              </a:r>
              <a:r>
                <a:rPr lang="en-US" sz="4000">
                  <a:latin typeface="Limon S1" charset="0"/>
                  <a:cs typeface="Times New Roman" charset="0"/>
                </a:rPr>
                <a:t> \Ti</a:t>
              </a:r>
              <a:r>
                <a:rPr lang="en-US" sz="4300" i="1">
                  <a:latin typeface="Limon S1" charset="0"/>
                </a:rPr>
                <a:t>§</a:t>
              </a:r>
              <a:r>
                <a:rPr lang="en-US" sz="4000">
                  <a:latin typeface="Limon S1" charset="0"/>
                  <a:cs typeface="Times New Roman" charset="0"/>
                </a:rPr>
                <a:t>BlRKIsÞanenAkñúgKuk nigeTAdl;kñúg pÞHrbs;</a:t>
              </a:r>
              <a:r>
                <a:rPr lang="en-US" sz="4000" u="sng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essar </a:t>
              </a:r>
              <a:r>
                <a:rPr lang="en-US" sz="4000">
                  <a:latin typeface="Limon S1" charset="0"/>
                  <a:cs typeface="Times New Roman" charset="0"/>
                </a:rPr>
                <a:t>PaBsMxan;énsMbuRtcugeRkay </a:t>
              </a:r>
              <a:r>
                <a:rPr lang="ja-JP" altLang="en-US" sz="2500">
                  <a:latin typeface="Arial"/>
                </a:rPr>
                <a:t>“</a:t>
              </a:r>
              <a:r>
                <a:rPr lang="en-US" sz="4000">
                  <a:latin typeface="Limon S1" charset="0"/>
                  <a:cs typeface="Times New Roman" charset="0"/>
                </a:rPr>
                <a:t>)anc,aMgCacM)aMgy:agl¥rkSaescþkICMenO</a:t>
              </a:r>
              <a:r>
                <a:rPr lang="en-US" sz="2500"/>
                <a:t>!</a:t>
              </a:r>
              <a:r>
                <a:rPr lang="ja-JP" altLang="en-US" sz="2500">
                  <a:latin typeface="Arial"/>
                </a:rPr>
                <a:t>”</a:t>
              </a:r>
              <a:endParaRPr lang="en-US" sz="2500"/>
            </a:p>
          </p:txBody>
        </p:sp>
      </p:grpSp>
      <p:sp>
        <p:nvSpPr>
          <p:cNvPr id="1005644" name="AutoShape 76"/>
          <p:cNvSpPr>
            <a:spLocks noChangeArrowheads="1"/>
          </p:cNvSpPr>
          <p:nvPr/>
        </p:nvSpPr>
        <p:spPr bwMode="auto">
          <a:xfrm rot="5352250">
            <a:off x="3740945" y="4012409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5645" name="AutoShape 77"/>
          <p:cNvSpPr>
            <a:spLocks noChangeArrowheads="1"/>
          </p:cNvSpPr>
          <p:nvPr/>
        </p:nvSpPr>
        <p:spPr bwMode="auto">
          <a:xfrm rot="1195348">
            <a:off x="4086225" y="4968875"/>
            <a:ext cx="690564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5646" name="AutoShape 78"/>
          <p:cNvSpPr>
            <a:spLocks noChangeArrowheads="1"/>
          </p:cNvSpPr>
          <p:nvPr/>
        </p:nvSpPr>
        <p:spPr bwMode="auto">
          <a:xfrm rot="37685">
            <a:off x="5953128" y="4872040"/>
            <a:ext cx="690564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05647" name="AutoShape 79"/>
          <p:cNvSpPr>
            <a:spLocks noChangeArrowheads="1"/>
          </p:cNvSpPr>
          <p:nvPr/>
        </p:nvSpPr>
        <p:spPr bwMode="auto">
          <a:xfrm rot="5907745">
            <a:off x="6625432" y="49522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005651" name="Picture 83" descr="085_072b.jpg                                                   00048A2B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74678"/>
            <a:ext cx="4451350" cy="2957513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652" name="Text Box 84"/>
          <p:cNvSpPr txBox="1">
            <a:spLocks noChangeArrowheads="1"/>
          </p:cNvSpPr>
          <p:nvPr/>
        </p:nvSpPr>
        <p:spPr bwMode="auto">
          <a:xfrm>
            <a:off x="4711703" y="2874963"/>
            <a:ext cx="3554414" cy="213446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300">
                <a:solidFill>
                  <a:srgbClr val="FFEA18"/>
                </a:solidFill>
                <a:latin typeface="Limon S1" charset="0"/>
              </a:rPr>
              <a:t>salRbCuMBIburaNrbs;r:Um</a:t>
            </a:r>
          </a:p>
        </p:txBody>
      </p:sp>
      <p:sp>
        <p:nvSpPr>
          <p:cNvPr id="1005618" name="Text Box 50"/>
          <p:cNvSpPr txBox="1">
            <a:spLocks noChangeArrowheads="1"/>
          </p:cNvSpPr>
          <p:nvPr/>
        </p:nvSpPr>
        <p:spPr bwMode="auto">
          <a:xfrm>
            <a:off x="4835525" y="312739"/>
            <a:ext cx="4746625" cy="77408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# 36</a:t>
            </a:r>
          </a:p>
        </p:txBody>
      </p:sp>
      <p:sp>
        <p:nvSpPr>
          <p:cNvPr id="1005655" name="Text Box 87"/>
          <p:cNvSpPr txBox="1">
            <a:spLocks noChangeArrowheads="1"/>
          </p:cNvSpPr>
          <p:nvPr/>
        </p:nvSpPr>
        <p:spPr bwMode="auto">
          <a:xfrm>
            <a:off x="9472391" y="699005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05657" name="Rectangle 89"/>
          <p:cNvSpPr>
            <a:spLocks noChangeArrowheads="1"/>
          </p:cNvSpPr>
          <p:nvPr/>
        </p:nvSpPr>
        <p:spPr bwMode="auto">
          <a:xfrm>
            <a:off x="8739520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005658" name="Text Box 90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05659" name="Text Box 91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1005660" name="Text Box 92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1005661" name="Group 93"/>
          <p:cNvGrpSpPr>
            <a:grpSpLocks/>
          </p:cNvGrpSpPr>
          <p:nvPr/>
        </p:nvGrpSpPr>
        <p:grpSpPr bwMode="auto">
          <a:xfrm>
            <a:off x="685802" y="839791"/>
            <a:ext cx="3886200" cy="2610019"/>
            <a:chOff x="585" y="999"/>
            <a:chExt cx="2573" cy="1786"/>
          </a:xfrm>
        </p:grpSpPr>
        <p:sp>
          <p:nvSpPr>
            <p:cNvPr id="1005662" name="AutoShape 94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63" name="Text Box 95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7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>
                  <a:solidFill>
                    <a:srgbClr val="FFEA18"/>
                  </a:solidFill>
                </a:rPr>
                <a:t>59-62 </a:t>
              </a:r>
              <a:r>
                <a:rPr lang="en-US" sz="8800" b="0">
                  <a:solidFill>
                    <a:srgbClr val="FFEA18"/>
                  </a:solidFill>
                  <a:latin typeface="Limon R1" charset="0"/>
                </a:rPr>
                <a:t>K&gt;s&gt;</a:t>
              </a:r>
            </a:p>
          </p:txBody>
        </p:sp>
      </p:grpSp>
      <p:sp>
        <p:nvSpPr>
          <p:cNvPr id="1005664" name="AutoShape 96"/>
          <p:cNvSpPr>
            <a:spLocks noChangeArrowheads="1"/>
          </p:cNvSpPr>
          <p:nvPr/>
        </p:nvSpPr>
        <p:spPr bwMode="auto">
          <a:xfrm>
            <a:off x="3138491" y="3446466"/>
            <a:ext cx="1087437" cy="4048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0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0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611" grpId="0" animBg="1"/>
      <p:bldP spid="1005629" grpId="0" animBg="1" autoUpdateAnimBg="0"/>
      <p:bldP spid="1005644" grpId="0" animBg="1"/>
      <p:bldP spid="1005645" grpId="0" animBg="1"/>
      <p:bldP spid="1005646" grpId="0" animBg="1"/>
      <p:bldP spid="1005647" grpId="0" animBg="1"/>
      <p:bldP spid="1005618" grpId="0" animBg="1" autoUpdateAnimBg="0"/>
      <p:bldP spid="10056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11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17512" name="Rectangle 8"/>
          <p:cNvSpPr>
            <a:spLocks noChangeArrowheads="1"/>
          </p:cNvSpPr>
          <p:nvPr/>
        </p:nvSpPr>
        <p:spPr bwMode="auto">
          <a:xfrm>
            <a:off x="5283202" y="3819528"/>
            <a:ext cx="1490663" cy="14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FB3C1"/>
                </a:solidFill>
                <a:latin typeface="Limon R1" charset="0"/>
              </a:rPr>
              <a:t>bBa</a:t>
            </a:r>
            <a:r>
              <a:rPr lang="en-US" sz="2800" b="0">
                <a:solidFill>
                  <a:srgbClr val="FFB3C1"/>
                </a:solidFill>
                <a:latin typeface="Limon R1" charset="0"/>
                <a:cs typeface="Times New Roman" charset="0"/>
              </a:rPr>
              <a:t>ða</a:t>
            </a:r>
            <a:r>
              <a:rPr lang="en-US" sz="2800" b="0">
                <a:solidFill>
                  <a:srgbClr val="FFB3C1"/>
                </a:solidFill>
                <a:latin typeface="Limon R1" charset="0"/>
              </a:rPr>
              <a:t>BYkCMnuM</a:t>
            </a:r>
          </a:p>
        </p:txBody>
      </p:sp>
      <p:sp>
        <p:nvSpPr>
          <p:cNvPr id="917516" name="Line 12"/>
          <p:cNvSpPr>
            <a:spLocks noChangeShapeType="1"/>
          </p:cNvSpPr>
          <p:nvPr/>
        </p:nvSpPr>
        <p:spPr bwMode="auto">
          <a:xfrm>
            <a:off x="4745039" y="4686300"/>
            <a:ext cx="24780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17518" name="Line 14"/>
          <p:cNvSpPr>
            <a:spLocks noChangeShapeType="1"/>
          </p:cNvSpPr>
          <p:nvPr/>
        </p:nvSpPr>
        <p:spPr bwMode="auto">
          <a:xfrm>
            <a:off x="7010400" y="4692654"/>
            <a:ext cx="0" cy="12874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17519" name="Line 15"/>
          <p:cNvSpPr>
            <a:spLocks noChangeShapeType="1"/>
          </p:cNvSpPr>
          <p:nvPr/>
        </p:nvSpPr>
        <p:spPr bwMode="auto">
          <a:xfrm>
            <a:off x="4945063" y="4692653"/>
            <a:ext cx="0" cy="19129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17523" name="Rectangle 19"/>
          <p:cNvSpPr>
            <a:spLocks noChangeArrowheads="1"/>
          </p:cNvSpPr>
          <p:nvPr/>
        </p:nvSpPr>
        <p:spPr bwMode="auto">
          <a:xfrm>
            <a:off x="4132266" y="3182938"/>
            <a:ext cx="2679700" cy="6101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(21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917527" name="Rectangle 23"/>
          <p:cNvSpPr>
            <a:spLocks noChangeArrowheads="1"/>
          </p:cNvSpPr>
          <p:nvPr/>
        </p:nvSpPr>
        <p:spPr bwMode="auto">
          <a:xfrm>
            <a:off x="5167313" y="4921254"/>
            <a:ext cx="1706562" cy="136533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lnSpc>
                <a:spcPct val="35000"/>
              </a:lnSpc>
              <a:spcBef>
                <a:spcPct val="50000"/>
              </a:spcBef>
            </a:pPr>
            <a:endParaRPr lang="en-US" sz="4000" b="0" u="sng">
              <a:solidFill>
                <a:srgbClr val="A8FEAA"/>
              </a:solidFill>
              <a:latin typeface="Limon R1" charset="0"/>
            </a:endParaRP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4000" b="0">
                <a:solidFill>
                  <a:srgbClr val="A8FEAA"/>
                </a:solidFill>
                <a:latin typeface="Limon R1" charset="0"/>
              </a:rPr>
              <a:t>sMbuRt  </a:t>
            </a:r>
            <a:r>
              <a:rPr lang="en-US" sz="3600" b="0">
                <a:solidFill>
                  <a:srgbClr val="A8FEAA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b="0">
                <a:solidFill>
                  <a:srgbClr val="FFEA18"/>
                </a:solidFill>
                <a:latin typeface="Limon R1" charset="0"/>
              </a:rPr>
              <a:t>    </a:t>
            </a:r>
            <a:endParaRPr lang="en-US" sz="2800" b="0" u="sng">
              <a:solidFill>
                <a:srgbClr val="A7FFA7"/>
              </a:solidFill>
              <a:latin typeface="Helvetica" charset="0"/>
            </a:endParaRPr>
          </a:p>
        </p:txBody>
      </p:sp>
      <p:sp>
        <p:nvSpPr>
          <p:cNvPr id="917533" name="Text Box 29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17537" name="Text Box 33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917538" name="Text Box 34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47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095" name="Group 111"/>
          <p:cNvGrpSpPr>
            <a:grpSpLocks/>
          </p:cNvGrpSpPr>
          <p:nvPr/>
        </p:nvGrpSpPr>
        <p:grpSpPr bwMode="auto">
          <a:xfrm>
            <a:off x="782641" y="1241425"/>
            <a:ext cx="3005137" cy="3018238"/>
            <a:chOff x="493" y="827"/>
            <a:chExt cx="1893" cy="1293"/>
          </a:xfrm>
        </p:grpSpPr>
        <p:sp>
          <p:nvSpPr>
            <p:cNvPr id="554094" name="Rectangle 110"/>
            <p:cNvSpPr>
              <a:spLocks noChangeArrowheads="1"/>
            </p:cNvSpPr>
            <p:nvPr/>
          </p:nvSpPr>
          <p:spPr bwMode="auto">
            <a:xfrm>
              <a:off x="493" y="827"/>
              <a:ext cx="1893" cy="69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92" name="Text Box 108"/>
            <p:cNvSpPr txBox="1">
              <a:spLocks noChangeArrowheads="1"/>
            </p:cNvSpPr>
            <p:nvPr/>
          </p:nvSpPr>
          <p:spPr bwMode="auto">
            <a:xfrm>
              <a:off x="584" y="837"/>
              <a:ext cx="1737" cy="12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4300">
                  <a:solidFill>
                    <a:srgbClr val="FFFF00"/>
                  </a:solidFill>
                  <a:latin typeface="Limon S1" charset="0"/>
                  <a:cs typeface="Times New Roman" charset="0"/>
                </a:rPr>
                <a:t>karbriecäTéneBlevlasresr³ enACMuvijqñaM </a:t>
              </a:r>
              <a:r>
                <a:rPr lang="en-US" sz="2500">
                  <a:solidFill>
                    <a:srgbClr val="FFFF00"/>
                  </a:solidFill>
                  <a:latin typeface="Helvetica" charset="0"/>
                </a:rPr>
                <a:t>50 - 90 </a:t>
              </a:r>
              <a:r>
                <a:rPr lang="en-US" sz="4300">
                  <a:solidFill>
                    <a:srgbClr val="FFFF00"/>
                  </a:solidFill>
                  <a:latin typeface="Limon S1" charset="0"/>
                  <a:cs typeface="Times New Roman" charset="0"/>
                </a:rPr>
                <a:t>K&gt;s&gt;</a:t>
              </a:r>
              <a:r>
                <a:rPr lang="en-US" sz="4300">
                  <a:solidFill>
                    <a:srgbClr val="FFFF00"/>
                  </a:solidFill>
                  <a:latin typeface="Limon S1" charset="0"/>
                </a:rPr>
                <a:t> </a:t>
              </a:r>
              <a:endParaRPr lang="en-US" sz="2500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grpSp>
        <p:nvGrpSpPr>
          <p:cNvPr id="554158" name="Group 174"/>
          <p:cNvGrpSpPr>
            <a:grpSpLocks/>
          </p:cNvGrpSpPr>
          <p:nvPr/>
        </p:nvGrpSpPr>
        <p:grpSpPr bwMode="auto">
          <a:xfrm>
            <a:off x="4175125" y="1762129"/>
            <a:ext cx="1500188" cy="3827463"/>
            <a:chOff x="2616" y="1189"/>
            <a:chExt cx="945" cy="2411"/>
          </a:xfrm>
        </p:grpSpPr>
        <p:sp>
          <p:nvSpPr>
            <p:cNvPr id="554159" name="Line 175"/>
            <p:cNvSpPr>
              <a:spLocks noChangeShapeType="1"/>
            </p:cNvSpPr>
            <p:nvPr/>
          </p:nvSpPr>
          <p:spPr bwMode="auto">
            <a:xfrm>
              <a:off x="2616" y="1189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60" name="Line 176"/>
            <p:cNvSpPr>
              <a:spLocks noChangeShapeType="1"/>
            </p:cNvSpPr>
            <p:nvPr/>
          </p:nvSpPr>
          <p:spPr bwMode="auto">
            <a:xfrm>
              <a:off x="2616" y="2234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61" name="Line 177"/>
            <p:cNvSpPr>
              <a:spLocks noChangeShapeType="1"/>
            </p:cNvSpPr>
            <p:nvPr/>
          </p:nvSpPr>
          <p:spPr bwMode="auto">
            <a:xfrm>
              <a:off x="2627" y="3600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62" name="Line 178"/>
            <p:cNvSpPr>
              <a:spLocks noChangeShapeType="1"/>
            </p:cNvSpPr>
            <p:nvPr/>
          </p:nvSpPr>
          <p:spPr bwMode="auto">
            <a:xfrm>
              <a:off x="2635" y="3227"/>
              <a:ext cx="91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4163" name="Rectangle 179"/>
          <p:cNvSpPr>
            <a:spLocks noChangeArrowheads="1"/>
          </p:cNvSpPr>
          <p:nvPr/>
        </p:nvSpPr>
        <p:spPr bwMode="auto">
          <a:xfrm>
            <a:off x="4003678" y="4930778"/>
            <a:ext cx="1768476" cy="89135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7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r>
              <a:rPr lang="en-US" sz="1700" i="1">
                <a:solidFill>
                  <a:srgbClr val="FFFF00"/>
                </a:solidFill>
                <a:latin typeface="Helvetica" charset="0"/>
              </a:rPr>
              <a:t>Letters from</a:t>
            </a: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r>
              <a:rPr lang="en-US" sz="1700" i="1">
                <a:solidFill>
                  <a:srgbClr val="FFFF00"/>
                </a:solidFill>
                <a:latin typeface="Helvetica" charset="0"/>
              </a:rPr>
              <a:t>The Others</a:t>
            </a:r>
            <a:endParaRPr lang="en-US" sz="17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7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554166" name="Rectangle 182"/>
          <p:cNvSpPr>
            <a:spLocks noChangeArrowheads="1"/>
          </p:cNvSpPr>
          <p:nvPr/>
        </p:nvSpPr>
        <p:spPr bwMode="auto">
          <a:xfrm>
            <a:off x="4090991" y="1028700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554171" name="Group 187"/>
          <p:cNvGrpSpPr>
            <a:grpSpLocks/>
          </p:cNvGrpSpPr>
          <p:nvPr/>
        </p:nvGrpSpPr>
        <p:grpSpPr bwMode="auto">
          <a:xfrm>
            <a:off x="4143376" y="1762126"/>
            <a:ext cx="1531938" cy="4175125"/>
            <a:chOff x="2596" y="1189"/>
            <a:chExt cx="965" cy="2630"/>
          </a:xfrm>
        </p:grpSpPr>
        <p:sp>
          <p:nvSpPr>
            <p:cNvPr id="554172" name="Line 188"/>
            <p:cNvSpPr>
              <a:spLocks noChangeShapeType="1"/>
            </p:cNvSpPr>
            <p:nvPr/>
          </p:nvSpPr>
          <p:spPr bwMode="auto">
            <a:xfrm>
              <a:off x="2616" y="1189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3" name="Line 189"/>
            <p:cNvSpPr>
              <a:spLocks noChangeShapeType="1"/>
            </p:cNvSpPr>
            <p:nvPr/>
          </p:nvSpPr>
          <p:spPr bwMode="auto">
            <a:xfrm>
              <a:off x="2616" y="2234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4" name="Line 190"/>
            <p:cNvSpPr>
              <a:spLocks noChangeShapeType="1"/>
            </p:cNvSpPr>
            <p:nvPr/>
          </p:nvSpPr>
          <p:spPr bwMode="auto">
            <a:xfrm>
              <a:off x="2627" y="3600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5" name="Line 191"/>
            <p:cNvSpPr>
              <a:spLocks noChangeShapeType="1"/>
            </p:cNvSpPr>
            <p:nvPr/>
          </p:nvSpPr>
          <p:spPr bwMode="auto">
            <a:xfrm>
              <a:off x="2613" y="3227"/>
              <a:ext cx="91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6" name="Line 192"/>
            <p:cNvSpPr>
              <a:spLocks noChangeShapeType="1"/>
            </p:cNvSpPr>
            <p:nvPr/>
          </p:nvSpPr>
          <p:spPr bwMode="auto">
            <a:xfrm>
              <a:off x="2616" y="1628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7" name="Line 193"/>
            <p:cNvSpPr>
              <a:spLocks noChangeShapeType="1"/>
            </p:cNvSpPr>
            <p:nvPr/>
          </p:nvSpPr>
          <p:spPr bwMode="auto">
            <a:xfrm>
              <a:off x="2596" y="2973"/>
              <a:ext cx="9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8" name="Line 194"/>
            <p:cNvSpPr>
              <a:spLocks noChangeShapeType="1"/>
            </p:cNvSpPr>
            <p:nvPr/>
          </p:nvSpPr>
          <p:spPr bwMode="auto">
            <a:xfrm>
              <a:off x="2812" y="3819"/>
              <a:ext cx="54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4180" name="Group 196"/>
          <p:cNvGrpSpPr>
            <a:grpSpLocks/>
          </p:cNvGrpSpPr>
          <p:nvPr/>
        </p:nvGrpSpPr>
        <p:grpSpPr bwMode="auto">
          <a:xfrm>
            <a:off x="3967163" y="858839"/>
            <a:ext cx="1784350" cy="5676900"/>
            <a:chOff x="2499" y="613"/>
            <a:chExt cx="1124" cy="3576"/>
          </a:xfrm>
        </p:grpSpPr>
        <p:sp>
          <p:nvSpPr>
            <p:cNvPr id="554107" name="Rectangle 123"/>
            <p:cNvSpPr>
              <a:spLocks noChangeArrowheads="1"/>
            </p:cNvSpPr>
            <p:nvPr/>
          </p:nvSpPr>
          <p:spPr bwMode="auto">
            <a:xfrm>
              <a:off x="2499" y="613"/>
              <a:ext cx="1114" cy="9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EA18"/>
                </a:solidFill>
                <a:latin typeface="Helvetica" charset="0"/>
              </a:endParaRP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r>
                <a:rPr lang="en-US" sz="2500" b="0" u="sng">
                  <a:solidFill>
                    <a:srgbClr val="FFEA18"/>
                  </a:solidFill>
                  <a:latin typeface="Limon R1" charset="0"/>
                </a:rPr>
                <a:t>sMbuRt</a:t>
              </a:r>
              <a:r>
                <a:rPr lang="en-US" sz="2500" b="0">
                  <a:solidFill>
                    <a:srgbClr val="FFEA18"/>
                  </a:solidFill>
                  <a:latin typeface="Limon R1" charset="0"/>
                </a:rPr>
                <a:t>  </a:t>
              </a:r>
              <a:r>
                <a:rPr lang="en-US" b="0">
                  <a:solidFill>
                    <a:srgbClr val="FFEA18"/>
                  </a:solidFill>
                  <a:latin typeface="Limon R1" charset="0"/>
                </a:rPr>
                <a:t> </a:t>
              </a: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r>
                <a:rPr lang="en-US" b="0">
                  <a:solidFill>
                    <a:srgbClr val="FFEA18"/>
                  </a:solidFill>
                  <a:latin typeface="Limon R1" charset="0"/>
                </a:rPr>
                <a:t>    </a:t>
              </a:r>
              <a:r>
                <a:rPr lang="en-US" sz="2500" i="1">
                  <a:solidFill>
                    <a:srgbClr val="FFEA18"/>
                  </a:solidFill>
                  <a:latin typeface="Limon S1" charset="0"/>
                </a:rPr>
                <a:t>sMbuRtmkBIsavkb:ul ³</a:t>
              </a:r>
              <a:endParaRPr lang="en-US" sz="1400">
                <a:solidFill>
                  <a:srgbClr val="FFEA18"/>
                </a:solidFill>
                <a:latin typeface="Helvetica" charset="0"/>
              </a:endParaRPr>
            </a:p>
            <a:p>
              <a:pPr algn="ctr" defTabSz="1006124">
                <a:lnSpc>
                  <a:spcPct val="55000"/>
                </a:lnSpc>
                <a:spcBef>
                  <a:spcPct val="50000"/>
                </a:spcBef>
              </a:pPr>
              <a:endParaRPr lang="en-US" sz="14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554179" name="Rectangle 195"/>
            <p:cNvSpPr>
              <a:spLocks noChangeArrowheads="1"/>
            </p:cNvSpPr>
            <p:nvPr/>
          </p:nvSpPr>
          <p:spPr bwMode="auto">
            <a:xfrm>
              <a:off x="2509" y="3076"/>
              <a:ext cx="1114" cy="11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FF00"/>
                </a:solidFill>
                <a:latin typeface="Helvetica" charset="0"/>
              </a:endParaRP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FF00"/>
                </a:solidFill>
                <a:latin typeface="Helvetica" charset="0"/>
              </a:endParaRPr>
            </a:p>
            <a:p>
              <a:pPr algn="l" defTabSz="1006124"/>
              <a:r>
                <a:rPr lang="en-US" sz="2200" i="1">
                  <a:solidFill>
                    <a:srgbClr val="FFEA18"/>
                  </a:solidFill>
                  <a:latin typeface="Limon S1" charset="0"/>
                </a:rPr>
                <a:t>sMbuRtmkBIGñkdéTeTot </a:t>
              </a:r>
              <a:r>
                <a:rPr lang="en-US" sz="1800" i="1">
                  <a:solidFill>
                    <a:srgbClr val="FFEA18"/>
                  </a:solidFill>
                  <a:latin typeface="Limon S1" charset="0"/>
                </a:rPr>
                <a:t> </a:t>
              </a:r>
              <a:r>
                <a:rPr lang="en-US" sz="1400" i="1">
                  <a:solidFill>
                    <a:srgbClr val="FFEA18"/>
                  </a:solidFill>
                  <a:latin typeface="Helvetica" charset="0"/>
                </a:rPr>
                <a:t>:</a:t>
              </a:r>
              <a:endParaRPr lang="en-US" sz="1100">
                <a:solidFill>
                  <a:srgbClr val="FFEA18"/>
                </a:solidFill>
                <a:latin typeface="Helvetica" charset="0"/>
              </a:endParaRP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EA18"/>
                </a:solidFill>
                <a:latin typeface="Helvetica" charset="0"/>
              </a:endParaRP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sp>
        <p:nvSpPr>
          <p:cNvPr id="554182" name="Rectangle 198"/>
          <p:cNvSpPr>
            <a:spLocks noChangeArrowheads="1"/>
          </p:cNvSpPr>
          <p:nvPr/>
        </p:nvSpPr>
        <p:spPr bwMode="auto">
          <a:xfrm>
            <a:off x="5967416" y="1257299"/>
            <a:ext cx="3236912" cy="5792789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554183" name="Rectangle 199"/>
          <p:cNvSpPr>
            <a:spLocks noChangeArrowheads="1"/>
          </p:cNvSpPr>
          <p:nvPr/>
        </p:nvSpPr>
        <p:spPr bwMode="auto">
          <a:xfrm>
            <a:off x="6100765" y="1390654"/>
            <a:ext cx="3138487" cy="126436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378FD"/>
                    </a:gs>
                    <a:gs pos="50000">
                      <a:schemeClr val="bg1"/>
                    </a:gs>
                    <a:gs pos="100000">
                      <a:srgbClr val="4378F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5000"/>
              </a:lnSpc>
              <a:spcBef>
                <a:spcPct val="50000"/>
              </a:spcBef>
            </a:pPr>
            <a:r>
              <a:rPr lang="en-US" sz="3600" i="1">
                <a:solidFill>
                  <a:srgbClr val="FFEA18"/>
                </a:solidFill>
                <a:latin typeface="Limon R1" charset="0"/>
                <a:cs typeface="Helvetica" charset="0"/>
              </a:rPr>
              <a:t>sMbuRt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      </a:t>
            </a:r>
            <a:r>
              <a:rPr lang="en-US" sz="3600" i="1">
                <a:solidFill>
                  <a:srgbClr val="FFEA18"/>
                </a:solidFill>
                <a:latin typeface="Limon S1" charset="0"/>
                <a:cs typeface="Helvetica" charset="0"/>
              </a:rPr>
              <a:t>karCab;Tak;Tg CaTUeTA min)an eFVIBinitüBic½©yeTAelI erOg esckþItMrUvkarfµI nig esckþI beRgon caM)ac; enAkñúgPaB GñkdwknaMénrUbkayfµI &gt;&gt;&gt; </a:t>
            </a:r>
            <a:endParaRPr lang="en-US" sz="3600" b="0">
              <a:solidFill>
                <a:srgbClr val="FFEA18"/>
              </a:solidFill>
              <a:latin typeface="Helvetica" charset="0"/>
              <a:cs typeface="Times New Roman" charset="0"/>
            </a:endParaRPr>
          </a:p>
          <a:p>
            <a:pPr algn="ctr" defTabSz="1006124">
              <a:lnSpc>
                <a:spcPct val="80000"/>
              </a:lnSpc>
              <a:spcBef>
                <a:spcPct val="50000"/>
              </a:spcBef>
            </a:pPr>
            <a:r>
              <a:rPr lang="en-US" sz="4300" b="0" i="1">
                <a:solidFill>
                  <a:srgbClr val="FFEA18"/>
                </a:solidFill>
                <a:latin typeface="Limon R1" charset="0"/>
                <a:cs typeface="Helvetica" charset="0"/>
              </a:rPr>
              <a:t>PaBxusBIeK                          BYkCMnuM </a:t>
            </a:r>
            <a:endParaRPr lang="en-US" sz="4300" b="0">
              <a:solidFill>
                <a:srgbClr val="FFEA18"/>
              </a:solidFill>
              <a:latin typeface="Limon R1" charset="0"/>
              <a:cs typeface="Times New Roman" charset="0"/>
            </a:endParaRPr>
          </a:p>
          <a:p>
            <a:pPr algn="ctr" defTabSz="1006124">
              <a:lnSpc>
                <a:spcPct val="80000"/>
              </a:lnSpc>
              <a:spcBef>
                <a:spcPct val="50000"/>
              </a:spcBef>
            </a:pPr>
            <a:r>
              <a:rPr lang="en-US" sz="3600" i="1">
                <a:solidFill>
                  <a:srgbClr val="FFEA18"/>
                </a:solidFill>
                <a:latin typeface="Limon S1" charset="0"/>
                <a:cs typeface="Helvetica" charset="0"/>
              </a:rPr>
              <a:t>sMbuRtPaKeRcInmkBIsavkb:ul&gt;&gt;&gt; manmYycMnYntUcenaH mkBI   </a:t>
            </a:r>
            <a:r>
              <a:rPr lang="ja-JP" altLang="en-US" sz="3600">
                <a:solidFill>
                  <a:srgbClr val="FFEA18"/>
                </a:solidFill>
                <a:latin typeface="Arial"/>
              </a:rPr>
              <a:t>“</a:t>
            </a:r>
            <a:r>
              <a:rPr lang="en-US" sz="3600" i="1">
                <a:solidFill>
                  <a:srgbClr val="FFEA18"/>
                </a:solidFill>
                <a:latin typeface="Limon S1" charset="0"/>
                <a:cs typeface="Helvetica" charset="0"/>
              </a:rPr>
              <a:t>GñkdéTeTot .</a:t>
            </a:r>
            <a:r>
              <a:rPr lang="ja-JP" altLang="en-US" sz="3600">
                <a:solidFill>
                  <a:srgbClr val="FFEA18"/>
                </a:solidFill>
                <a:latin typeface="Arial"/>
              </a:rPr>
              <a:t>”</a:t>
            </a:r>
            <a:endParaRPr lang="en-US" sz="3600" b="0">
              <a:solidFill>
                <a:srgbClr val="FFEA18"/>
              </a:solidFill>
              <a:latin typeface="Helvetica" charset="0"/>
              <a:cs typeface="Times New Roman" charset="0"/>
            </a:endParaRPr>
          </a:p>
        </p:txBody>
      </p:sp>
      <p:sp>
        <p:nvSpPr>
          <p:cNvPr id="554008" name="Oval 24"/>
          <p:cNvSpPr>
            <a:spLocks noChangeArrowheads="1"/>
          </p:cNvSpPr>
          <p:nvPr/>
        </p:nvSpPr>
        <p:spPr bwMode="auto">
          <a:xfrm>
            <a:off x="3735389" y="4816477"/>
            <a:ext cx="2192337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554007" name="Oval 23"/>
          <p:cNvSpPr>
            <a:spLocks noChangeArrowheads="1"/>
          </p:cNvSpPr>
          <p:nvPr/>
        </p:nvSpPr>
        <p:spPr bwMode="auto">
          <a:xfrm>
            <a:off x="3751263" y="887413"/>
            <a:ext cx="2192337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554220" name="Text Box 236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54222" name="Oval 238"/>
          <p:cNvSpPr>
            <a:spLocks noChangeArrowheads="1"/>
          </p:cNvSpPr>
          <p:nvPr/>
        </p:nvSpPr>
        <p:spPr bwMode="auto">
          <a:xfrm>
            <a:off x="5888041" y="4003677"/>
            <a:ext cx="3397250" cy="13589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554225" name="Text Box 24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54227" name="Text Box 243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554228" name="Text Box 244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554229" name="Group 245"/>
          <p:cNvGrpSpPr>
            <a:grpSpLocks/>
          </p:cNvGrpSpPr>
          <p:nvPr/>
        </p:nvGrpSpPr>
        <p:grpSpPr bwMode="auto">
          <a:xfrm>
            <a:off x="4089402" y="-125412"/>
            <a:ext cx="1593851" cy="1870076"/>
            <a:chOff x="2576" y="-79"/>
            <a:chExt cx="1004" cy="1178"/>
          </a:xfrm>
        </p:grpSpPr>
        <p:sp>
          <p:nvSpPr>
            <p:cNvPr id="554169" name="Rectangle 185"/>
            <p:cNvSpPr>
              <a:spLocks noChangeArrowheads="1"/>
            </p:cNvSpPr>
            <p:nvPr/>
          </p:nvSpPr>
          <p:spPr bwMode="auto">
            <a:xfrm>
              <a:off x="2576" y="146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0" name="Rectangle 186"/>
            <p:cNvSpPr>
              <a:spLocks noChangeArrowheads="1"/>
            </p:cNvSpPr>
            <p:nvPr/>
          </p:nvSpPr>
          <p:spPr bwMode="auto">
            <a:xfrm>
              <a:off x="2629" y="202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554168" name="Rectangle 184"/>
            <p:cNvSpPr>
              <a:spLocks noChangeArrowheads="1"/>
            </p:cNvSpPr>
            <p:nvPr/>
          </p:nvSpPr>
          <p:spPr bwMode="auto">
            <a:xfrm>
              <a:off x="2663" y="-79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08" grpId="0" animBg="1"/>
      <p:bldP spid="554007" grpId="0" animBg="1"/>
      <p:bldP spid="5542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952" name="Group 136"/>
          <p:cNvGrpSpPr>
            <a:grpSpLocks/>
          </p:cNvGrpSpPr>
          <p:nvPr/>
        </p:nvGrpSpPr>
        <p:grpSpPr bwMode="auto">
          <a:xfrm>
            <a:off x="782638" y="-126998"/>
            <a:ext cx="8456612" cy="7605713"/>
            <a:chOff x="493" y="-79"/>
            <a:chExt cx="5327" cy="4791"/>
          </a:xfrm>
        </p:grpSpPr>
        <p:grpSp>
          <p:nvGrpSpPr>
            <p:cNvPr id="930953" name="Group 137"/>
            <p:cNvGrpSpPr>
              <a:grpSpLocks/>
            </p:cNvGrpSpPr>
            <p:nvPr/>
          </p:nvGrpSpPr>
          <p:grpSpPr bwMode="auto">
            <a:xfrm>
              <a:off x="493" y="782"/>
              <a:ext cx="1893" cy="693"/>
              <a:chOff x="493" y="827"/>
              <a:chExt cx="1893" cy="693"/>
            </a:xfrm>
          </p:grpSpPr>
          <p:sp>
            <p:nvSpPr>
              <p:cNvPr id="930954" name="Rectangle 138"/>
              <p:cNvSpPr>
                <a:spLocks noChangeArrowheads="1"/>
              </p:cNvSpPr>
              <p:nvPr/>
            </p:nvSpPr>
            <p:spPr bwMode="auto">
              <a:xfrm>
                <a:off x="493" y="827"/>
                <a:ext cx="1893" cy="69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55" name="Text Box 139"/>
              <p:cNvSpPr txBox="1">
                <a:spLocks noChangeArrowheads="1"/>
              </p:cNvSpPr>
              <p:nvPr/>
            </p:nvSpPr>
            <p:spPr bwMode="auto">
              <a:xfrm>
                <a:off x="584" y="837"/>
                <a:ext cx="1737" cy="6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Dates of Writing: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50s - 90s A.D.</a:t>
                </a:r>
              </a:p>
            </p:txBody>
          </p:sp>
        </p:grpSp>
        <p:grpSp>
          <p:nvGrpSpPr>
            <p:cNvPr id="930956" name="Group 140"/>
            <p:cNvGrpSpPr>
              <a:grpSpLocks/>
            </p:cNvGrpSpPr>
            <p:nvPr/>
          </p:nvGrpSpPr>
          <p:grpSpPr bwMode="auto">
            <a:xfrm>
              <a:off x="2522" y="-79"/>
              <a:ext cx="1114" cy="4791"/>
              <a:chOff x="2508" y="0"/>
              <a:chExt cx="1114" cy="4791"/>
            </a:xfrm>
          </p:grpSpPr>
          <p:grpSp>
            <p:nvGrpSpPr>
              <p:cNvPr id="930957" name="Group 141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930958" name="Line 142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959" name="Line 143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960" name="Line 144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0961" name="Line 145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0962" name="Rectangle 146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700" i="1">
                    <a:solidFill>
                      <a:srgbClr val="FFFF00"/>
                    </a:solidFill>
                    <a:latin typeface="Helvetica" charset="0"/>
                  </a:rPr>
                  <a:t>Letters from</a:t>
                </a: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700" i="1">
                    <a:solidFill>
                      <a:srgbClr val="FFFF00"/>
                    </a:solidFill>
                    <a:latin typeface="Helvetica" charset="0"/>
                  </a:rPr>
                  <a:t>The Others</a:t>
                </a: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grpSp>
            <p:nvGrpSpPr>
              <p:cNvPr id="930963" name="Group 147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30964" name="Group 148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930965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30966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60"/>
                    <a:chOff x="2058" y="0"/>
                    <a:chExt cx="1004" cy="660"/>
                  </a:xfrm>
                </p:grpSpPr>
                <p:sp>
                  <p:nvSpPr>
                    <p:cNvPr id="930967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487" tIns="44450" rIns="90487" bIns="44450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en-US" sz="1800">
                          <a:solidFill>
                            <a:schemeClr val="hlink"/>
                          </a:solidFill>
                          <a:latin typeface="Helvetica" charset="0"/>
                        </a:rPr>
                        <a:t>(21 Books)</a:t>
                      </a:r>
                    </a:p>
                  </p:txBody>
                </p:sp>
                <p:sp>
                  <p:nvSpPr>
                    <p:cNvPr id="930968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969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600" tIns="50800" rIns="101600" bIns="50800">
                      <a:spAutoFit/>
                    </a:bodyPr>
                    <a:lstStyle/>
                    <a:p>
                      <a:pPr algn="ctr" defTabSz="1006124">
                        <a:lnSpc>
                          <a:spcPct val="65000"/>
                        </a:lnSpc>
                        <a:spcBef>
                          <a:spcPct val="50000"/>
                        </a:spcBef>
                      </a:pPr>
                      <a:r>
                        <a:rPr lang="en-US" sz="1700">
                          <a:solidFill>
                            <a:srgbClr val="99FF66"/>
                          </a:solidFill>
                          <a:latin typeface="Helvetica" charset="0"/>
                        </a:rPr>
                        <a:t>CHURCH</a:t>
                      </a:r>
                    </a:p>
                    <a:p>
                      <a:pPr algn="ctr" defTabSz="1006124">
                        <a:lnSpc>
                          <a:spcPct val="65000"/>
                        </a:lnSpc>
                        <a:spcBef>
                          <a:spcPct val="50000"/>
                        </a:spcBef>
                      </a:pPr>
                      <a:r>
                        <a:rPr lang="en-US" sz="1700">
                          <a:solidFill>
                            <a:srgbClr val="99FF66"/>
                          </a:solidFill>
                          <a:latin typeface="Helvetica" charset="0"/>
                        </a:rPr>
                        <a:t>ISSUES</a:t>
                      </a:r>
                      <a:endParaRPr lang="en-US" sz="1400">
                        <a:solidFill>
                          <a:srgbClr val="99FF66"/>
                        </a:solidFill>
                        <a:latin typeface="Helvetica" charset="0"/>
                      </a:endParaRPr>
                    </a:p>
                  </p:txBody>
                </p:sp>
              </p:grpSp>
            </p:grpSp>
            <p:grpSp>
              <p:nvGrpSpPr>
                <p:cNvPr id="930970" name="Group 154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93097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097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097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097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097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0976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0977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30978" name="Group 162"/>
            <p:cNvGrpSpPr>
              <a:grpSpLocks/>
            </p:cNvGrpSpPr>
            <p:nvPr/>
          </p:nvGrpSpPr>
          <p:grpSpPr bwMode="auto">
            <a:xfrm>
              <a:off x="2499" y="541"/>
              <a:ext cx="1124" cy="3167"/>
              <a:chOff x="2499" y="613"/>
              <a:chExt cx="1124" cy="3167"/>
            </a:xfrm>
          </p:grpSpPr>
          <p:sp>
            <p:nvSpPr>
              <p:cNvPr id="930979" name="Rectangle 163"/>
              <p:cNvSpPr>
                <a:spLocks noChangeArrowheads="1"/>
              </p:cNvSpPr>
              <p:nvPr/>
            </p:nvSpPr>
            <p:spPr bwMode="auto">
              <a:xfrm>
                <a:off x="2499" y="613"/>
                <a:ext cx="1114" cy="5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Helvetica" charset="0"/>
                  </a:rPr>
                  <a:t>THE EPISTLES: Letters from Paul</a:t>
                </a: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5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sp>
            <p:nvSpPr>
              <p:cNvPr id="930980" name="Rectangle 164"/>
              <p:cNvSpPr>
                <a:spLocks noChangeArrowheads="1"/>
              </p:cNvSpPr>
              <p:nvPr/>
            </p:nvSpPr>
            <p:spPr bwMode="auto">
              <a:xfrm>
                <a:off x="2509" y="3076"/>
                <a:ext cx="1114" cy="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Helvetica" charset="0"/>
                  </a:rPr>
                  <a:t>Letters from</a:t>
                </a: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Helvetica" charset="0"/>
                  </a:rPr>
                  <a:t>The Others</a:t>
                </a: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930981" name="Group 165"/>
            <p:cNvGrpSpPr>
              <a:grpSpLocks/>
            </p:cNvGrpSpPr>
            <p:nvPr/>
          </p:nvGrpSpPr>
          <p:grpSpPr bwMode="auto">
            <a:xfrm>
              <a:off x="3759" y="792"/>
              <a:ext cx="2061" cy="3649"/>
              <a:chOff x="3759" y="837"/>
              <a:chExt cx="2061" cy="3649"/>
            </a:xfrm>
          </p:grpSpPr>
          <p:sp>
            <p:nvSpPr>
              <p:cNvPr id="930982" name="Rectangle 166"/>
              <p:cNvSpPr>
                <a:spLocks noChangeArrowheads="1"/>
              </p:cNvSpPr>
              <p:nvPr/>
            </p:nvSpPr>
            <p:spPr bwMode="auto">
              <a:xfrm>
                <a:off x="3759" y="837"/>
                <a:ext cx="2039" cy="364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83" name="Rectangle 167"/>
              <p:cNvSpPr>
                <a:spLocks noChangeArrowheads="1"/>
              </p:cNvSpPr>
              <p:nvPr/>
            </p:nvSpPr>
            <p:spPr bwMode="auto">
              <a:xfrm>
                <a:off x="3843" y="921"/>
                <a:ext cx="1977" cy="345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4378FD"/>
                        </a:gs>
                        <a:gs pos="50000">
                          <a:schemeClr val="bg1"/>
                        </a:gs>
                        <a:gs pos="100000">
                          <a:srgbClr val="4378FD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spcBef>
                    <a:spcPct val="50000"/>
                  </a:spcBef>
                </a:pPr>
                <a:r>
                  <a:rPr lang="en-US" sz="3500" i="1">
                    <a:solidFill>
                      <a:schemeClr val="bg1"/>
                    </a:solidFill>
                    <a:latin typeface="Helvetica" charset="0"/>
                  </a:rPr>
                  <a:t>THE EPISTLES</a:t>
                </a:r>
                <a:endParaRPr lang="en-US" sz="1800" b="0">
                  <a:solidFill>
                    <a:srgbClr val="FE4261"/>
                  </a:solidFill>
                  <a:latin typeface="Helvetica" charset="0"/>
                </a:endParaRP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>
                    <a:solidFill>
                      <a:srgbClr val="FFFF00"/>
                    </a:solidFill>
                    <a:latin typeface="Helvetica" charset="0"/>
                  </a:rPr>
                  <a:t>Concerning generally unexplored issues requiring new and crucial instruction in leadership of the new organism...</a:t>
                </a: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the </a:t>
                </a:r>
                <a:r>
                  <a:rPr lang="en-US" sz="2500" i="1">
                    <a:solidFill>
                      <a:srgbClr val="FFFF00"/>
                    </a:solidFill>
                    <a:latin typeface="Helvetica" charset="0"/>
                  </a:rPr>
                  <a:t>ECCLESIA,</a:t>
                </a: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 </a:t>
                </a: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        the </a:t>
                </a:r>
                <a:r>
                  <a:rPr lang="en-US" sz="2500" i="1">
                    <a:solidFill>
                      <a:srgbClr val="FFFF00"/>
                    </a:solidFill>
                    <a:latin typeface="Helvetica" charset="0"/>
                  </a:rPr>
                  <a:t>CHURCH</a:t>
                </a: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.</a:t>
                </a:r>
                <a:endParaRPr lang="en-US" i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>
                    <a:solidFill>
                      <a:srgbClr val="FFFF00"/>
                    </a:solidFill>
                    <a:latin typeface="Helvetica" charset="0"/>
                  </a:rPr>
                  <a:t>Most letters from Paul …some fewer from               </a:t>
                </a:r>
                <a:r>
                  <a:rPr lang="ja-JP" altLang="en-US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>
                    <a:solidFill>
                      <a:srgbClr val="FFFF00"/>
                    </a:solidFill>
                    <a:latin typeface="Helvetica" charset="0"/>
                  </a:rPr>
                  <a:t>The Others.</a:t>
                </a:r>
                <a:r>
                  <a:rPr lang="ja-JP" altLang="en-US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>
                  <a:solidFill>
                    <a:srgbClr val="FE4261"/>
                  </a:solidFill>
                  <a:latin typeface="Helvetica" charset="0"/>
                </a:endParaRPr>
              </a:p>
            </p:txBody>
          </p:sp>
        </p:grpSp>
      </p:grpSp>
      <p:grpSp>
        <p:nvGrpSpPr>
          <p:cNvPr id="930995" name="Group 179"/>
          <p:cNvGrpSpPr>
            <a:grpSpLocks/>
          </p:cNvGrpSpPr>
          <p:nvPr/>
        </p:nvGrpSpPr>
        <p:grpSpPr bwMode="auto">
          <a:xfrm>
            <a:off x="500063" y="0"/>
            <a:ext cx="9043987" cy="7772400"/>
            <a:chOff x="319" y="0"/>
            <a:chExt cx="5697" cy="4896"/>
          </a:xfrm>
        </p:grpSpPr>
        <p:pic>
          <p:nvPicPr>
            <p:cNvPr id="930951" name="Picture 135" descr="&#10;Picture 14                                                     00000002&#10;NEW MAC HD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0994" name="Rectangle 178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0991" name="Text Box 175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930990" name="Rectangle 174"/>
          <p:cNvSpPr>
            <a:spLocks noChangeArrowheads="1"/>
          </p:cNvSpPr>
          <p:nvPr/>
        </p:nvSpPr>
        <p:spPr bwMode="auto">
          <a:xfrm>
            <a:off x="874586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930992" name="Text Box 176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930854" name="Oval 38"/>
          <p:cNvSpPr>
            <a:spLocks noChangeArrowheads="1"/>
          </p:cNvSpPr>
          <p:nvPr/>
        </p:nvSpPr>
        <p:spPr bwMode="auto">
          <a:xfrm>
            <a:off x="1373191" y="439739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55" name="Oval 39"/>
          <p:cNvSpPr>
            <a:spLocks noChangeArrowheads="1"/>
          </p:cNvSpPr>
          <p:nvPr/>
        </p:nvSpPr>
        <p:spPr bwMode="auto">
          <a:xfrm>
            <a:off x="1862141" y="82550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56" name="Oval 40"/>
          <p:cNvSpPr>
            <a:spLocks noChangeArrowheads="1"/>
          </p:cNvSpPr>
          <p:nvPr/>
        </p:nvSpPr>
        <p:spPr bwMode="auto">
          <a:xfrm>
            <a:off x="4140203" y="1963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57" name="Oval 41"/>
          <p:cNvSpPr>
            <a:spLocks noChangeArrowheads="1"/>
          </p:cNvSpPr>
          <p:nvPr/>
        </p:nvSpPr>
        <p:spPr bwMode="auto">
          <a:xfrm>
            <a:off x="4033841" y="8969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58" name="Oval 42"/>
          <p:cNvSpPr>
            <a:spLocks noChangeArrowheads="1"/>
          </p:cNvSpPr>
          <p:nvPr/>
        </p:nvSpPr>
        <p:spPr bwMode="auto">
          <a:xfrm>
            <a:off x="4443416" y="92075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59" name="Oval 43"/>
          <p:cNvSpPr>
            <a:spLocks noChangeArrowheads="1"/>
          </p:cNvSpPr>
          <p:nvPr/>
        </p:nvSpPr>
        <p:spPr bwMode="auto">
          <a:xfrm>
            <a:off x="5556253" y="1176341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0" name="Oval 44"/>
          <p:cNvSpPr>
            <a:spLocks noChangeArrowheads="1"/>
          </p:cNvSpPr>
          <p:nvPr/>
        </p:nvSpPr>
        <p:spPr bwMode="auto">
          <a:xfrm>
            <a:off x="5837242" y="15636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1" name="Oval 45"/>
          <p:cNvSpPr>
            <a:spLocks noChangeArrowheads="1"/>
          </p:cNvSpPr>
          <p:nvPr/>
        </p:nvSpPr>
        <p:spPr bwMode="auto">
          <a:xfrm>
            <a:off x="6300792" y="1662116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2" name="Oval 46"/>
          <p:cNvSpPr>
            <a:spLocks noChangeArrowheads="1"/>
          </p:cNvSpPr>
          <p:nvPr/>
        </p:nvSpPr>
        <p:spPr bwMode="auto">
          <a:xfrm>
            <a:off x="6064253" y="19700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3" name="Oval 47"/>
          <p:cNvSpPr>
            <a:spLocks noChangeArrowheads="1"/>
          </p:cNvSpPr>
          <p:nvPr/>
        </p:nvSpPr>
        <p:spPr bwMode="auto">
          <a:xfrm>
            <a:off x="5724528" y="2122491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4" name="Oval 48"/>
          <p:cNvSpPr>
            <a:spLocks noChangeArrowheads="1"/>
          </p:cNvSpPr>
          <p:nvPr/>
        </p:nvSpPr>
        <p:spPr bwMode="auto">
          <a:xfrm>
            <a:off x="6032504" y="23542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5" name="Oval 49"/>
          <p:cNvSpPr>
            <a:spLocks noChangeArrowheads="1"/>
          </p:cNvSpPr>
          <p:nvPr/>
        </p:nvSpPr>
        <p:spPr bwMode="auto">
          <a:xfrm>
            <a:off x="6418266" y="232410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6" name="Oval 50"/>
          <p:cNvSpPr>
            <a:spLocks noChangeArrowheads="1"/>
          </p:cNvSpPr>
          <p:nvPr/>
        </p:nvSpPr>
        <p:spPr bwMode="auto">
          <a:xfrm>
            <a:off x="6388103" y="1931991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7" name="Oval 51"/>
          <p:cNvSpPr>
            <a:spLocks noChangeArrowheads="1"/>
          </p:cNvSpPr>
          <p:nvPr/>
        </p:nvSpPr>
        <p:spPr bwMode="auto">
          <a:xfrm>
            <a:off x="6670679" y="2085977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8" name="Oval 52"/>
          <p:cNvSpPr>
            <a:spLocks noChangeArrowheads="1"/>
          </p:cNvSpPr>
          <p:nvPr/>
        </p:nvSpPr>
        <p:spPr bwMode="auto">
          <a:xfrm>
            <a:off x="7005642" y="21859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69" name="Oval 53"/>
          <p:cNvSpPr>
            <a:spLocks noChangeArrowheads="1"/>
          </p:cNvSpPr>
          <p:nvPr/>
        </p:nvSpPr>
        <p:spPr bwMode="auto">
          <a:xfrm>
            <a:off x="7080254" y="24939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0" name="Oval 54"/>
          <p:cNvSpPr>
            <a:spLocks noChangeArrowheads="1"/>
          </p:cNvSpPr>
          <p:nvPr/>
        </p:nvSpPr>
        <p:spPr bwMode="auto">
          <a:xfrm>
            <a:off x="7310441" y="26717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1" name="Oval 55"/>
          <p:cNvSpPr>
            <a:spLocks noChangeArrowheads="1"/>
          </p:cNvSpPr>
          <p:nvPr/>
        </p:nvSpPr>
        <p:spPr bwMode="auto">
          <a:xfrm>
            <a:off x="4375154" y="4841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2" name="Oval 56"/>
          <p:cNvSpPr>
            <a:spLocks noChangeArrowheads="1"/>
          </p:cNvSpPr>
          <p:nvPr/>
        </p:nvSpPr>
        <p:spPr bwMode="auto">
          <a:xfrm>
            <a:off x="7532691" y="3698877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3" name="Oval 57"/>
          <p:cNvSpPr>
            <a:spLocks noChangeArrowheads="1"/>
          </p:cNvSpPr>
          <p:nvPr/>
        </p:nvSpPr>
        <p:spPr bwMode="auto">
          <a:xfrm>
            <a:off x="7842253" y="3487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4" name="Oval 58"/>
          <p:cNvSpPr>
            <a:spLocks noChangeArrowheads="1"/>
          </p:cNvSpPr>
          <p:nvPr/>
        </p:nvSpPr>
        <p:spPr bwMode="auto">
          <a:xfrm>
            <a:off x="9136067" y="237172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5" name="Oval 59"/>
          <p:cNvSpPr>
            <a:spLocks noChangeArrowheads="1"/>
          </p:cNvSpPr>
          <p:nvPr/>
        </p:nvSpPr>
        <p:spPr bwMode="auto">
          <a:xfrm>
            <a:off x="8561392" y="3171826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6" name="Oval 60"/>
          <p:cNvSpPr>
            <a:spLocks noChangeArrowheads="1"/>
          </p:cNvSpPr>
          <p:nvPr/>
        </p:nvSpPr>
        <p:spPr bwMode="auto">
          <a:xfrm>
            <a:off x="8429628" y="26511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7" name="Oval 61"/>
          <p:cNvSpPr>
            <a:spLocks noChangeArrowheads="1"/>
          </p:cNvSpPr>
          <p:nvPr/>
        </p:nvSpPr>
        <p:spPr bwMode="auto">
          <a:xfrm>
            <a:off x="8270878" y="2206626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8" name="Oval 62"/>
          <p:cNvSpPr>
            <a:spLocks noChangeArrowheads="1"/>
          </p:cNvSpPr>
          <p:nvPr/>
        </p:nvSpPr>
        <p:spPr bwMode="auto">
          <a:xfrm>
            <a:off x="7593017" y="2281239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79" name="Oval 63"/>
          <p:cNvSpPr>
            <a:spLocks noChangeArrowheads="1"/>
          </p:cNvSpPr>
          <p:nvPr/>
        </p:nvSpPr>
        <p:spPr bwMode="auto">
          <a:xfrm>
            <a:off x="7770816" y="2070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80" name="Oval 64"/>
          <p:cNvSpPr>
            <a:spLocks noChangeArrowheads="1"/>
          </p:cNvSpPr>
          <p:nvPr/>
        </p:nvSpPr>
        <p:spPr bwMode="auto">
          <a:xfrm>
            <a:off x="7431091" y="1627189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81" name="Oval 65"/>
          <p:cNvSpPr>
            <a:spLocks noChangeArrowheads="1"/>
          </p:cNvSpPr>
          <p:nvPr/>
        </p:nvSpPr>
        <p:spPr bwMode="auto">
          <a:xfrm>
            <a:off x="8305803" y="52482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82" name="Oval 66"/>
          <p:cNvSpPr>
            <a:spLocks noChangeArrowheads="1"/>
          </p:cNvSpPr>
          <p:nvPr/>
        </p:nvSpPr>
        <p:spPr bwMode="auto">
          <a:xfrm>
            <a:off x="8250241" y="4725991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83" name="Oval 67"/>
          <p:cNvSpPr>
            <a:spLocks noChangeArrowheads="1"/>
          </p:cNvSpPr>
          <p:nvPr/>
        </p:nvSpPr>
        <p:spPr bwMode="auto">
          <a:xfrm>
            <a:off x="8713791" y="4335466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30884" name="Oval 68"/>
          <p:cNvSpPr>
            <a:spLocks noChangeArrowheads="1"/>
          </p:cNvSpPr>
          <p:nvPr/>
        </p:nvSpPr>
        <p:spPr bwMode="auto">
          <a:xfrm>
            <a:off x="8399466" y="427990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0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0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0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3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1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3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2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13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3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3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3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4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0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5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6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7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8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9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20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0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20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21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54" grpId="0" animBg="1"/>
      <p:bldP spid="930855" grpId="0" animBg="1"/>
      <p:bldP spid="930856" grpId="0" animBg="1"/>
      <p:bldP spid="930857" grpId="0" animBg="1"/>
      <p:bldP spid="930858" grpId="0" animBg="1"/>
      <p:bldP spid="930859" grpId="0" animBg="1"/>
      <p:bldP spid="930860" grpId="0" animBg="1"/>
      <p:bldP spid="930861" grpId="0" animBg="1"/>
      <p:bldP spid="930862" grpId="0" animBg="1"/>
      <p:bldP spid="930863" grpId="0" animBg="1"/>
      <p:bldP spid="930864" grpId="0" animBg="1"/>
      <p:bldP spid="930865" grpId="0" animBg="1"/>
      <p:bldP spid="930866" grpId="0" animBg="1"/>
      <p:bldP spid="930867" grpId="0" animBg="1"/>
      <p:bldP spid="930868" grpId="0" animBg="1"/>
      <p:bldP spid="930869" grpId="0" animBg="1"/>
      <p:bldP spid="930870" grpId="0" animBg="1"/>
      <p:bldP spid="930871" grpId="0" animBg="1"/>
      <p:bldP spid="930872" grpId="0" animBg="1"/>
      <p:bldP spid="930873" grpId="0" animBg="1"/>
      <p:bldP spid="930874" grpId="0" animBg="1"/>
      <p:bldP spid="930875" grpId="0" animBg="1"/>
      <p:bldP spid="930876" grpId="0" animBg="1"/>
      <p:bldP spid="930877" grpId="0" animBg="1"/>
      <p:bldP spid="930878" grpId="0" animBg="1"/>
      <p:bldP spid="930879" grpId="0" animBg="1"/>
      <p:bldP spid="930880" grpId="0" animBg="1"/>
      <p:bldP spid="930881" grpId="0" animBg="1"/>
      <p:bldP spid="930882" grpId="0" animBg="1"/>
      <p:bldP spid="930883" grpId="0" animBg="1"/>
      <p:bldP spid="9308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Text Box 2"/>
          <p:cNvSpPr txBox="1">
            <a:spLocks noChangeArrowheads="1"/>
          </p:cNvSpPr>
          <p:nvPr/>
        </p:nvSpPr>
        <p:spPr bwMode="auto">
          <a:xfrm>
            <a:off x="5969000" y="1804989"/>
            <a:ext cx="30226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dMNwgl¥</a:t>
            </a:r>
          </a:p>
        </p:txBody>
      </p:sp>
      <p:sp>
        <p:nvSpPr>
          <p:cNvPr id="1188867" name="Text Box 3"/>
          <p:cNvSpPr txBox="1">
            <a:spLocks noChangeArrowheads="1"/>
          </p:cNvSpPr>
          <p:nvPr/>
        </p:nvSpPr>
        <p:spPr bwMode="auto">
          <a:xfrm>
            <a:off x="6464300" y="3252790"/>
            <a:ext cx="2146300" cy="3785619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kic©kar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88868" name="Text Box 4"/>
          <p:cNvSpPr txBox="1">
            <a:spLocks noChangeArrowheads="1"/>
          </p:cNvSpPr>
          <p:nvPr/>
        </p:nvSpPr>
        <p:spPr bwMode="auto">
          <a:xfrm>
            <a:off x="6032500" y="4702178"/>
            <a:ext cx="30353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sMbuRt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5867403" y="6149977"/>
            <a:ext cx="3378200" cy="1349636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vivrN³</a:t>
            </a:r>
          </a:p>
        </p:txBody>
      </p:sp>
      <p:sp>
        <p:nvSpPr>
          <p:cNvPr id="1188878" name="Text Box 14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188883" name="Rectangle 19"/>
          <p:cNvSpPr>
            <a:spLocks noChangeArrowheads="1"/>
          </p:cNvSpPr>
          <p:nvPr/>
        </p:nvSpPr>
        <p:spPr bwMode="auto">
          <a:xfrm>
            <a:off x="8805640" y="7408801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88884" name="Text Box 20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188888" name="Text Box 24"/>
          <p:cNvSpPr txBox="1">
            <a:spLocks noChangeArrowheads="1"/>
          </p:cNvSpPr>
          <p:nvPr/>
        </p:nvSpPr>
        <p:spPr bwMode="auto">
          <a:xfrm>
            <a:off x="4759329" y="214314"/>
            <a:ext cx="4340225" cy="1184907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#20</a:t>
            </a:r>
          </a:p>
        </p:txBody>
      </p:sp>
      <p:pic>
        <p:nvPicPr>
          <p:cNvPr id="1188892" name="Picture 28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92278"/>
            <a:ext cx="4389438" cy="5486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8887" name="Group 23"/>
          <p:cNvGrpSpPr>
            <a:grpSpLocks/>
          </p:cNvGrpSpPr>
          <p:nvPr/>
        </p:nvGrpSpPr>
        <p:grpSpPr bwMode="auto">
          <a:xfrm>
            <a:off x="1239841" y="1685925"/>
            <a:ext cx="8389937" cy="1631950"/>
            <a:chOff x="781" y="1062"/>
            <a:chExt cx="5285" cy="1028"/>
          </a:xfrm>
        </p:grpSpPr>
        <p:sp>
          <p:nvSpPr>
            <p:cNvPr id="1188875" name="Oval 11"/>
            <p:cNvSpPr>
              <a:spLocks noChangeArrowheads="1"/>
            </p:cNvSpPr>
            <p:nvPr/>
          </p:nvSpPr>
          <p:spPr bwMode="auto">
            <a:xfrm>
              <a:off x="3450" y="1062"/>
              <a:ext cx="2616" cy="81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85" name="AutoShape 21"/>
            <p:cNvSpPr>
              <a:spLocks noChangeArrowheads="1"/>
            </p:cNvSpPr>
            <p:nvPr/>
          </p:nvSpPr>
          <p:spPr bwMode="auto">
            <a:xfrm>
              <a:off x="781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876" name="Line 12"/>
            <p:cNvSpPr>
              <a:spLocks noChangeShapeType="1"/>
            </p:cNvSpPr>
            <p:nvPr/>
          </p:nvSpPr>
          <p:spPr bwMode="auto">
            <a:xfrm flipH="1">
              <a:off x="1441" y="1472"/>
              <a:ext cx="2009" cy="4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8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8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250" name="Group 2"/>
          <p:cNvGrpSpPr>
            <a:grpSpLocks/>
          </p:cNvGrpSpPr>
          <p:nvPr/>
        </p:nvGrpSpPr>
        <p:grpSpPr bwMode="auto">
          <a:xfrm>
            <a:off x="782638" y="-126998"/>
            <a:ext cx="8456612" cy="7605713"/>
            <a:chOff x="493" y="-79"/>
            <a:chExt cx="5327" cy="4791"/>
          </a:xfrm>
        </p:grpSpPr>
        <p:grpSp>
          <p:nvGrpSpPr>
            <p:cNvPr id="1333251" name="Group 3"/>
            <p:cNvGrpSpPr>
              <a:grpSpLocks/>
            </p:cNvGrpSpPr>
            <p:nvPr/>
          </p:nvGrpSpPr>
          <p:grpSpPr bwMode="auto">
            <a:xfrm>
              <a:off x="493" y="782"/>
              <a:ext cx="1893" cy="693"/>
              <a:chOff x="493" y="827"/>
              <a:chExt cx="1893" cy="693"/>
            </a:xfrm>
          </p:grpSpPr>
          <p:sp>
            <p:nvSpPr>
              <p:cNvPr id="1333252" name="Rectangle 4"/>
              <p:cNvSpPr>
                <a:spLocks noChangeArrowheads="1"/>
              </p:cNvSpPr>
              <p:nvPr/>
            </p:nvSpPr>
            <p:spPr bwMode="auto">
              <a:xfrm>
                <a:off x="493" y="827"/>
                <a:ext cx="1893" cy="69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53" name="Text Box 5"/>
              <p:cNvSpPr txBox="1">
                <a:spLocks noChangeArrowheads="1"/>
              </p:cNvSpPr>
              <p:nvPr/>
            </p:nvSpPr>
            <p:spPr bwMode="auto">
              <a:xfrm>
                <a:off x="584" y="837"/>
                <a:ext cx="1737" cy="6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Dates of Writing: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50s - 90s A.D.</a:t>
                </a:r>
              </a:p>
            </p:txBody>
          </p:sp>
        </p:grpSp>
        <p:grpSp>
          <p:nvGrpSpPr>
            <p:cNvPr id="1333254" name="Group 6"/>
            <p:cNvGrpSpPr>
              <a:grpSpLocks/>
            </p:cNvGrpSpPr>
            <p:nvPr/>
          </p:nvGrpSpPr>
          <p:grpSpPr bwMode="auto">
            <a:xfrm>
              <a:off x="2522" y="-79"/>
              <a:ext cx="1114" cy="4791"/>
              <a:chOff x="2508" y="0"/>
              <a:chExt cx="1114" cy="4791"/>
            </a:xfrm>
          </p:grpSpPr>
          <p:grpSp>
            <p:nvGrpSpPr>
              <p:cNvPr id="1333255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333256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25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258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3259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3260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700" i="1">
                    <a:solidFill>
                      <a:srgbClr val="FFFF00"/>
                    </a:solidFill>
                    <a:latin typeface="Helvetica" charset="0"/>
                  </a:rPr>
                  <a:t>Letters from</a:t>
                </a: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700" i="1">
                    <a:solidFill>
                      <a:srgbClr val="FFFF00"/>
                    </a:solidFill>
                    <a:latin typeface="Helvetica" charset="0"/>
                  </a:rPr>
                  <a:t>The Others</a:t>
                </a: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grpSp>
            <p:nvGrpSpPr>
              <p:cNvPr id="1333261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333262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33326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3264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60"/>
                    <a:chOff x="2058" y="0"/>
                    <a:chExt cx="1004" cy="660"/>
                  </a:xfrm>
                </p:grpSpPr>
                <p:sp>
                  <p:nvSpPr>
                    <p:cNvPr id="133326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487" tIns="44450" rIns="90487" bIns="44450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en-US" sz="1800">
                          <a:solidFill>
                            <a:schemeClr val="hlink"/>
                          </a:solidFill>
                          <a:latin typeface="Helvetica" charset="0"/>
                        </a:rPr>
                        <a:t>(21 Books)</a:t>
                      </a:r>
                    </a:p>
                  </p:txBody>
                </p:sp>
                <p:sp>
                  <p:nvSpPr>
                    <p:cNvPr id="13332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2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600" tIns="50800" rIns="101600" bIns="50800">
                      <a:spAutoFit/>
                    </a:bodyPr>
                    <a:lstStyle/>
                    <a:p>
                      <a:pPr algn="ctr" defTabSz="1006124">
                        <a:lnSpc>
                          <a:spcPct val="65000"/>
                        </a:lnSpc>
                        <a:spcBef>
                          <a:spcPct val="50000"/>
                        </a:spcBef>
                      </a:pPr>
                      <a:r>
                        <a:rPr lang="en-US" sz="1700">
                          <a:solidFill>
                            <a:srgbClr val="99FF66"/>
                          </a:solidFill>
                          <a:latin typeface="Helvetica" charset="0"/>
                        </a:rPr>
                        <a:t>CHURCH</a:t>
                      </a:r>
                    </a:p>
                    <a:p>
                      <a:pPr algn="ctr" defTabSz="1006124">
                        <a:lnSpc>
                          <a:spcPct val="65000"/>
                        </a:lnSpc>
                        <a:spcBef>
                          <a:spcPct val="50000"/>
                        </a:spcBef>
                      </a:pPr>
                      <a:r>
                        <a:rPr lang="en-US" sz="1700">
                          <a:solidFill>
                            <a:srgbClr val="99FF66"/>
                          </a:solidFill>
                          <a:latin typeface="Helvetica" charset="0"/>
                        </a:rPr>
                        <a:t>ISSUES</a:t>
                      </a:r>
                      <a:endParaRPr lang="en-US" sz="1400">
                        <a:solidFill>
                          <a:srgbClr val="99FF66"/>
                        </a:solidFill>
                        <a:latin typeface="Helvetica" charset="0"/>
                      </a:endParaRPr>
                    </a:p>
                  </p:txBody>
                </p:sp>
              </p:grpSp>
            </p:grpSp>
            <p:grpSp>
              <p:nvGrpSpPr>
                <p:cNvPr id="1333268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333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2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27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27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27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327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33276" name="Group 28"/>
            <p:cNvGrpSpPr>
              <a:grpSpLocks/>
            </p:cNvGrpSpPr>
            <p:nvPr/>
          </p:nvGrpSpPr>
          <p:grpSpPr bwMode="auto">
            <a:xfrm>
              <a:off x="2499" y="541"/>
              <a:ext cx="1124" cy="3167"/>
              <a:chOff x="2499" y="613"/>
              <a:chExt cx="1124" cy="3167"/>
            </a:xfrm>
          </p:grpSpPr>
          <p:sp>
            <p:nvSpPr>
              <p:cNvPr id="1333277" name="Rectangle 29"/>
              <p:cNvSpPr>
                <a:spLocks noChangeArrowheads="1"/>
              </p:cNvSpPr>
              <p:nvPr/>
            </p:nvSpPr>
            <p:spPr bwMode="auto">
              <a:xfrm>
                <a:off x="2499" y="613"/>
                <a:ext cx="1114" cy="5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Helvetica" charset="0"/>
                  </a:rPr>
                  <a:t>THE EPISTLES: Letters from Paul</a:t>
                </a: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5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  <p:sp>
            <p:nvSpPr>
              <p:cNvPr id="1333278" name="Rectangle 30"/>
              <p:cNvSpPr>
                <a:spLocks noChangeArrowheads="1"/>
              </p:cNvSpPr>
              <p:nvPr/>
            </p:nvSpPr>
            <p:spPr bwMode="auto">
              <a:xfrm>
                <a:off x="2509" y="3076"/>
                <a:ext cx="1114" cy="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Helvetica" charset="0"/>
                  </a:rPr>
                  <a:t>Letters from</a:t>
                </a: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FFFF00"/>
                    </a:solidFill>
                    <a:latin typeface="Helvetica" charset="0"/>
                  </a:rPr>
                  <a:t>The Others</a:t>
                </a: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 defTabSz="1006124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FF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1333279" name="Group 31"/>
            <p:cNvGrpSpPr>
              <a:grpSpLocks/>
            </p:cNvGrpSpPr>
            <p:nvPr/>
          </p:nvGrpSpPr>
          <p:grpSpPr bwMode="auto">
            <a:xfrm>
              <a:off x="3759" y="792"/>
              <a:ext cx="2061" cy="3649"/>
              <a:chOff x="3759" y="837"/>
              <a:chExt cx="2061" cy="3649"/>
            </a:xfrm>
          </p:grpSpPr>
          <p:sp>
            <p:nvSpPr>
              <p:cNvPr id="1333280" name="Rectangle 32"/>
              <p:cNvSpPr>
                <a:spLocks noChangeArrowheads="1"/>
              </p:cNvSpPr>
              <p:nvPr/>
            </p:nvSpPr>
            <p:spPr bwMode="auto">
              <a:xfrm>
                <a:off x="3759" y="837"/>
                <a:ext cx="2039" cy="364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81" name="Rectangle 33"/>
              <p:cNvSpPr>
                <a:spLocks noChangeArrowheads="1"/>
              </p:cNvSpPr>
              <p:nvPr/>
            </p:nvSpPr>
            <p:spPr bwMode="auto">
              <a:xfrm>
                <a:off x="3843" y="921"/>
                <a:ext cx="1977" cy="345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4378FD"/>
                        </a:gs>
                        <a:gs pos="50000">
                          <a:schemeClr val="bg1"/>
                        </a:gs>
                        <a:gs pos="100000">
                          <a:srgbClr val="4378FD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spcBef>
                    <a:spcPct val="50000"/>
                  </a:spcBef>
                </a:pPr>
                <a:r>
                  <a:rPr lang="en-US" sz="3500" i="1">
                    <a:solidFill>
                      <a:schemeClr val="bg1"/>
                    </a:solidFill>
                    <a:latin typeface="Helvetica" charset="0"/>
                  </a:rPr>
                  <a:t>THE EPISTLES</a:t>
                </a:r>
                <a:endParaRPr lang="en-US" sz="1800" b="0">
                  <a:solidFill>
                    <a:srgbClr val="FE4261"/>
                  </a:solidFill>
                  <a:latin typeface="Helvetica" charset="0"/>
                </a:endParaRP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>
                    <a:solidFill>
                      <a:srgbClr val="FFFF00"/>
                    </a:solidFill>
                    <a:latin typeface="Helvetica" charset="0"/>
                  </a:rPr>
                  <a:t>Concerning generally unexplored issues requiring new and crucial instruction in leadership of the new organism...</a:t>
                </a: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the </a:t>
                </a:r>
                <a:r>
                  <a:rPr lang="en-US" sz="2500" i="1">
                    <a:solidFill>
                      <a:srgbClr val="FFFF00"/>
                    </a:solidFill>
                    <a:latin typeface="Helvetica" charset="0"/>
                  </a:rPr>
                  <a:t>ECCLESIA,</a:t>
                </a: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 </a:t>
                </a: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        the </a:t>
                </a:r>
                <a:r>
                  <a:rPr lang="en-US" sz="2500" i="1">
                    <a:solidFill>
                      <a:srgbClr val="FFFF00"/>
                    </a:solidFill>
                    <a:latin typeface="Helvetica" charset="0"/>
                  </a:rPr>
                  <a:t>CHURCH</a:t>
                </a:r>
                <a:r>
                  <a:rPr lang="en-US" sz="2500">
                    <a:solidFill>
                      <a:srgbClr val="FFFF00"/>
                    </a:solidFill>
                    <a:latin typeface="Helvetica" charset="0"/>
                  </a:rPr>
                  <a:t>.</a:t>
                </a:r>
                <a:endParaRPr lang="en-US" i="1">
                  <a:solidFill>
                    <a:srgbClr val="FFFF00"/>
                  </a:solidFill>
                  <a:latin typeface="Helvetica" charset="0"/>
                </a:endParaRPr>
              </a:p>
              <a:p>
                <a:pPr algn="l" defTabSz="1006124">
                  <a:spcBef>
                    <a:spcPct val="50000"/>
                  </a:spcBef>
                </a:pPr>
                <a:r>
                  <a:rPr lang="en-US">
                    <a:solidFill>
                      <a:srgbClr val="FFFF00"/>
                    </a:solidFill>
                    <a:latin typeface="Helvetica" charset="0"/>
                  </a:rPr>
                  <a:t>Most letters from Paul …some fewer from               </a:t>
                </a:r>
                <a:r>
                  <a:rPr lang="ja-JP" altLang="en-US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>
                    <a:solidFill>
                      <a:srgbClr val="FFFF00"/>
                    </a:solidFill>
                    <a:latin typeface="Helvetica" charset="0"/>
                  </a:rPr>
                  <a:t>The Others.</a:t>
                </a:r>
                <a:r>
                  <a:rPr lang="ja-JP" altLang="en-US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>
                  <a:solidFill>
                    <a:srgbClr val="FE4261"/>
                  </a:solidFill>
                  <a:latin typeface="Helvetica" charset="0"/>
                </a:endParaRPr>
              </a:p>
            </p:txBody>
          </p:sp>
        </p:grpSp>
      </p:grpSp>
      <p:grpSp>
        <p:nvGrpSpPr>
          <p:cNvPr id="1333282" name="Group 34"/>
          <p:cNvGrpSpPr>
            <a:grpSpLocks/>
          </p:cNvGrpSpPr>
          <p:nvPr/>
        </p:nvGrpSpPr>
        <p:grpSpPr bwMode="auto">
          <a:xfrm>
            <a:off x="506413" y="0"/>
            <a:ext cx="9043987" cy="7772400"/>
            <a:chOff x="319" y="0"/>
            <a:chExt cx="5697" cy="4896"/>
          </a:xfrm>
        </p:grpSpPr>
        <p:pic>
          <p:nvPicPr>
            <p:cNvPr id="1333283" name="Picture 35" descr="&#10;Picture 14                                                     00000002&#10;NEW MAC HD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284" name="Rectangle 36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1373191" y="439739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89" name="Oval 41"/>
          <p:cNvSpPr>
            <a:spLocks noChangeArrowheads="1"/>
          </p:cNvSpPr>
          <p:nvPr/>
        </p:nvSpPr>
        <p:spPr bwMode="auto">
          <a:xfrm>
            <a:off x="1862141" y="82550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0" name="Oval 42"/>
          <p:cNvSpPr>
            <a:spLocks noChangeArrowheads="1"/>
          </p:cNvSpPr>
          <p:nvPr/>
        </p:nvSpPr>
        <p:spPr bwMode="auto">
          <a:xfrm>
            <a:off x="4140203" y="1963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1" name="Oval 43"/>
          <p:cNvSpPr>
            <a:spLocks noChangeArrowheads="1"/>
          </p:cNvSpPr>
          <p:nvPr/>
        </p:nvSpPr>
        <p:spPr bwMode="auto">
          <a:xfrm>
            <a:off x="4033841" y="8969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2" name="Oval 44"/>
          <p:cNvSpPr>
            <a:spLocks noChangeArrowheads="1"/>
          </p:cNvSpPr>
          <p:nvPr/>
        </p:nvSpPr>
        <p:spPr bwMode="auto">
          <a:xfrm>
            <a:off x="4443416" y="92075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3" name="Oval 45"/>
          <p:cNvSpPr>
            <a:spLocks noChangeArrowheads="1"/>
          </p:cNvSpPr>
          <p:nvPr/>
        </p:nvSpPr>
        <p:spPr bwMode="auto">
          <a:xfrm>
            <a:off x="5556253" y="1176341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4" name="Oval 46"/>
          <p:cNvSpPr>
            <a:spLocks noChangeArrowheads="1"/>
          </p:cNvSpPr>
          <p:nvPr/>
        </p:nvSpPr>
        <p:spPr bwMode="auto">
          <a:xfrm>
            <a:off x="5837242" y="15636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5" name="Oval 47"/>
          <p:cNvSpPr>
            <a:spLocks noChangeArrowheads="1"/>
          </p:cNvSpPr>
          <p:nvPr/>
        </p:nvSpPr>
        <p:spPr bwMode="auto">
          <a:xfrm>
            <a:off x="6300792" y="1662116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6" name="Oval 48"/>
          <p:cNvSpPr>
            <a:spLocks noChangeArrowheads="1"/>
          </p:cNvSpPr>
          <p:nvPr/>
        </p:nvSpPr>
        <p:spPr bwMode="auto">
          <a:xfrm>
            <a:off x="6064253" y="19700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7" name="Oval 49"/>
          <p:cNvSpPr>
            <a:spLocks noChangeArrowheads="1"/>
          </p:cNvSpPr>
          <p:nvPr/>
        </p:nvSpPr>
        <p:spPr bwMode="auto">
          <a:xfrm>
            <a:off x="5724528" y="2122491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8" name="Oval 50"/>
          <p:cNvSpPr>
            <a:spLocks noChangeArrowheads="1"/>
          </p:cNvSpPr>
          <p:nvPr/>
        </p:nvSpPr>
        <p:spPr bwMode="auto">
          <a:xfrm>
            <a:off x="6032504" y="23542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299" name="Oval 51"/>
          <p:cNvSpPr>
            <a:spLocks noChangeArrowheads="1"/>
          </p:cNvSpPr>
          <p:nvPr/>
        </p:nvSpPr>
        <p:spPr bwMode="auto">
          <a:xfrm>
            <a:off x="6418266" y="232410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0" name="Oval 52"/>
          <p:cNvSpPr>
            <a:spLocks noChangeArrowheads="1"/>
          </p:cNvSpPr>
          <p:nvPr/>
        </p:nvSpPr>
        <p:spPr bwMode="auto">
          <a:xfrm>
            <a:off x="6388103" y="1931991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1" name="Oval 53"/>
          <p:cNvSpPr>
            <a:spLocks noChangeArrowheads="1"/>
          </p:cNvSpPr>
          <p:nvPr/>
        </p:nvSpPr>
        <p:spPr bwMode="auto">
          <a:xfrm>
            <a:off x="6670679" y="2085977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2" name="Oval 54"/>
          <p:cNvSpPr>
            <a:spLocks noChangeArrowheads="1"/>
          </p:cNvSpPr>
          <p:nvPr/>
        </p:nvSpPr>
        <p:spPr bwMode="auto">
          <a:xfrm>
            <a:off x="7005642" y="21859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3" name="Oval 55"/>
          <p:cNvSpPr>
            <a:spLocks noChangeArrowheads="1"/>
          </p:cNvSpPr>
          <p:nvPr/>
        </p:nvSpPr>
        <p:spPr bwMode="auto">
          <a:xfrm>
            <a:off x="7080254" y="24939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4" name="Oval 56"/>
          <p:cNvSpPr>
            <a:spLocks noChangeArrowheads="1"/>
          </p:cNvSpPr>
          <p:nvPr/>
        </p:nvSpPr>
        <p:spPr bwMode="auto">
          <a:xfrm>
            <a:off x="7310441" y="26717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5" name="Oval 57"/>
          <p:cNvSpPr>
            <a:spLocks noChangeArrowheads="1"/>
          </p:cNvSpPr>
          <p:nvPr/>
        </p:nvSpPr>
        <p:spPr bwMode="auto">
          <a:xfrm>
            <a:off x="4375154" y="4841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6" name="Oval 58"/>
          <p:cNvSpPr>
            <a:spLocks noChangeArrowheads="1"/>
          </p:cNvSpPr>
          <p:nvPr/>
        </p:nvSpPr>
        <p:spPr bwMode="auto">
          <a:xfrm>
            <a:off x="7532691" y="3698877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7" name="Oval 59"/>
          <p:cNvSpPr>
            <a:spLocks noChangeArrowheads="1"/>
          </p:cNvSpPr>
          <p:nvPr/>
        </p:nvSpPr>
        <p:spPr bwMode="auto">
          <a:xfrm>
            <a:off x="7842253" y="3487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8" name="Oval 60"/>
          <p:cNvSpPr>
            <a:spLocks noChangeArrowheads="1"/>
          </p:cNvSpPr>
          <p:nvPr/>
        </p:nvSpPr>
        <p:spPr bwMode="auto">
          <a:xfrm>
            <a:off x="9136067" y="237172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09" name="Oval 61"/>
          <p:cNvSpPr>
            <a:spLocks noChangeArrowheads="1"/>
          </p:cNvSpPr>
          <p:nvPr/>
        </p:nvSpPr>
        <p:spPr bwMode="auto">
          <a:xfrm>
            <a:off x="8561392" y="3171826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0" name="Oval 62"/>
          <p:cNvSpPr>
            <a:spLocks noChangeArrowheads="1"/>
          </p:cNvSpPr>
          <p:nvPr/>
        </p:nvSpPr>
        <p:spPr bwMode="auto">
          <a:xfrm>
            <a:off x="8429628" y="26511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1" name="Oval 63"/>
          <p:cNvSpPr>
            <a:spLocks noChangeArrowheads="1"/>
          </p:cNvSpPr>
          <p:nvPr/>
        </p:nvSpPr>
        <p:spPr bwMode="auto">
          <a:xfrm>
            <a:off x="8270878" y="2206626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2" name="Oval 64"/>
          <p:cNvSpPr>
            <a:spLocks noChangeArrowheads="1"/>
          </p:cNvSpPr>
          <p:nvPr/>
        </p:nvSpPr>
        <p:spPr bwMode="auto">
          <a:xfrm>
            <a:off x="7593017" y="2281239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3" name="Oval 65"/>
          <p:cNvSpPr>
            <a:spLocks noChangeArrowheads="1"/>
          </p:cNvSpPr>
          <p:nvPr/>
        </p:nvSpPr>
        <p:spPr bwMode="auto">
          <a:xfrm>
            <a:off x="7770816" y="2070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4" name="Oval 66"/>
          <p:cNvSpPr>
            <a:spLocks noChangeArrowheads="1"/>
          </p:cNvSpPr>
          <p:nvPr/>
        </p:nvSpPr>
        <p:spPr bwMode="auto">
          <a:xfrm>
            <a:off x="7431091" y="1627189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5" name="Oval 67"/>
          <p:cNvSpPr>
            <a:spLocks noChangeArrowheads="1"/>
          </p:cNvSpPr>
          <p:nvPr/>
        </p:nvSpPr>
        <p:spPr bwMode="auto">
          <a:xfrm>
            <a:off x="8305803" y="52482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6" name="Oval 68"/>
          <p:cNvSpPr>
            <a:spLocks noChangeArrowheads="1"/>
          </p:cNvSpPr>
          <p:nvPr/>
        </p:nvSpPr>
        <p:spPr bwMode="auto">
          <a:xfrm>
            <a:off x="8250241" y="4725991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7" name="Oval 69"/>
          <p:cNvSpPr>
            <a:spLocks noChangeArrowheads="1"/>
          </p:cNvSpPr>
          <p:nvPr/>
        </p:nvSpPr>
        <p:spPr bwMode="auto">
          <a:xfrm>
            <a:off x="8713791" y="4335466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18" name="Oval 70"/>
          <p:cNvSpPr>
            <a:spLocks noChangeArrowheads="1"/>
          </p:cNvSpPr>
          <p:nvPr/>
        </p:nvSpPr>
        <p:spPr bwMode="auto">
          <a:xfrm>
            <a:off x="8399466" y="427990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20" name="Rectangle 7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3321" name="Text Box 73"/>
          <p:cNvSpPr txBox="1">
            <a:spLocks noChangeArrowheads="1"/>
          </p:cNvSpPr>
          <p:nvPr/>
        </p:nvSpPr>
        <p:spPr bwMode="auto">
          <a:xfrm>
            <a:off x="1150942" y="863600"/>
            <a:ext cx="8093075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333322" name="Text Box 74"/>
          <p:cNvSpPr txBox="1">
            <a:spLocks noChangeArrowheads="1"/>
          </p:cNvSpPr>
          <p:nvPr/>
        </p:nvSpPr>
        <p:spPr bwMode="auto">
          <a:xfrm>
            <a:off x="544513" y="-11109"/>
            <a:ext cx="8956675" cy="454127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700" i="1">
                <a:solidFill>
                  <a:schemeClr val="bg1"/>
                </a:solidFill>
                <a:latin typeface="Limon S1" charset="0"/>
                <a:cs typeface="Helvetica" charset="0"/>
              </a:rPr>
              <a:t>sMbuRt )anpþl;[BYkCMnuMdMbUg CamYyniwg eKalkarN_sMxan;²rbs;va GMBI&gt;&gt;&gt;</a:t>
            </a:r>
          </a:p>
        </p:txBody>
      </p:sp>
      <p:sp>
        <p:nvSpPr>
          <p:cNvPr id="1333323" name="Text Box 75"/>
          <p:cNvSpPr txBox="1">
            <a:spLocks noChangeArrowheads="1"/>
          </p:cNvSpPr>
          <p:nvPr/>
        </p:nvSpPr>
        <p:spPr bwMode="auto">
          <a:xfrm>
            <a:off x="573088" y="1776413"/>
            <a:ext cx="8956675" cy="250072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FFEA18"/>
                </a:solidFill>
                <a:latin typeface="Arial" charset="0"/>
              </a:rPr>
              <a:t>• </a:t>
            </a:r>
            <a:r>
              <a:rPr lang="en-US" sz="5100">
                <a:solidFill>
                  <a:srgbClr val="FFEA18"/>
                </a:solidFill>
                <a:latin typeface="Limon S1" charset="0"/>
                <a:cs typeface="Arial" charset="0"/>
              </a:rPr>
              <a:t>karcat;EcgerobcM   Rbtibtiþkar ehIynwg  karBRgIk</a:t>
            </a:r>
            <a:endParaRPr lang="en-US" sz="5100">
              <a:solidFill>
                <a:srgbClr val="FFEA18"/>
              </a:solidFill>
              <a:latin typeface="Limon S1" charset="0"/>
              <a:cs typeface="Helvetica" charset="0"/>
            </a:endParaRPr>
          </a:p>
        </p:txBody>
      </p:sp>
      <p:sp>
        <p:nvSpPr>
          <p:cNvPr id="1333324" name="Text Box 76"/>
          <p:cNvSpPr txBox="1">
            <a:spLocks noChangeArrowheads="1"/>
          </p:cNvSpPr>
          <p:nvPr/>
        </p:nvSpPr>
        <p:spPr bwMode="auto">
          <a:xfrm>
            <a:off x="555628" y="2794000"/>
            <a:ext cx="8956675" cy="89617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FFEA18"/>
                </a:solidFill>
                <a:latin typeface="Arial" charset="0"/>
              </a:rPr>
              <a:t>• </a:t>
            </a:r>
            <a:r>
              <a:rPr lang="en-US" sz="5100">
                <a:solidFill>
                  <a:srgbClr val="FFEA18"/>
                </a:solidFill>
                <a:latin typeface="Limon S1" charset="0"/>
                <a:cs typeface="Arial" charset="0"/>
              </a:rPr>
              <a:t>CIvit enAÉRBHvihar</a:t>
            </a:r>
            <a:endParaRPr lang="en-US" sz="5100">
              <a:solidFill>
                <a:srgbClr val="FFEA18"/>
              </a:solidFill>
              <a:latin typeface="Arial" charset="0"/>
            </a:endParaRPr>
          </a:p>
        </p:txBody>
      </p:sp>
      <p:sp>
        <p:nvSpPr>
          <p:cNvPr id="1333325" name="Text Box 77"/>
          <p:cNvSpPr txBox="1">
            <a:spLocks noChangeArrowheads="1"/>
          </p:cNvSpPr>
          <p:nvPr/>
        </p:nvSpPr>
        <p:spPr bwMode="auto">
          <a:xfrm>
            <a:off x="544513" y="3676650"/>
            <a:ext cx="8956675" cy="89617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FFEA18"/>
                </a:solidFill>
                <a:latin typeface="Arial" charset="0"/>
              </a:rPr>
              <a:t>• </a:t>
            </a:r>
            <a:r>
              <a:rPr lang="en-US" sz="5100">
                <a:solidFill>
                  <a:srgbClr val="FFEA18"/>
                </a:solidFill>
                <a:latin typeface="Limon S1" charset="0"/>
                <a:cs typeface="Arial" charset="0"/>
              </a:rPr>
              <a:t>CIvitenAkñúgRkumRKUsar</a:t>
            </a:r>
            <a:endParaRPr lang="en-US" sz="5100">
              <a:solidFill>
                <a:srgbClr val="FFEA18"/>
              </a:solidFill>
              <a:latin typeface="Arial" charset="0"/>
            </a:endParaRPr>
          </a:p>
        </p:txBody>
      </p:sp>
      <p:sp>
        <p:nvSpPr>
          <p:cNvPr id="1333326" name="Text Box 78"/>
          <p:cNvSpPr txBox="1">
            <a:spLocks noChangeArrowheads="1"/>
          </p:cNvSpPr>
          <p:nvPr/>
        </p:nvSpPr>
        <p:spPr bwMode="auto">
          <a:xfrm>
            <a:off x="157166" y="4535488"/>
            <a:ext cx="9729787" cy="16984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FFEA18"/>
                </a:solidFill>
                <a:latin typeface="Arial" charset="0"/>
              </a:rPr>
              <a:t>• </a:t>
            </a:r>
            <a:r>
              <a:rPr lang="en-US" sz="5100">
                <a:solidFill>
                  <a:srgbClr val="FFEA18"/>
                </a:solidFill>
                <a:latin typeface="Limon S1" charset="0"/>
                <a:cs typeface="Arial" charset="0"/>
              </a:rPr>
              <a:t>CIvitrs;enAkñúgcMeNam burs nig RsIþenAkñúgRBHvihar </a:t>
            </a:r>
            <a:endParaRPr lang="en-US" sz="5100">
              <a:solidFill>
                <a:srgbClr val="FFEA18"/>
              </a:solidFill>
              <a:latin typeface="Arial" charset="0"/>
            </a:endParaRPr>
          </a:p>
        </p:txBody>
      </p:sp>
      <p:sp>
        <p:nvSpPr>
          <p:cNvPr id="1333327" name="Text Box 79"/>
          <p:cNvSpPr txBox="1">
            <a:spLocks noChangeArrowheads="1"/>
          </p:cNvSpPr>
          <p:nvPr/>
        </p:nvSpPr>
        <p:spPr bwMode="auto">
          <a:xfrm>
            <a:off x="525466" y="5435603"/>
            <a:ext cx="8956675" cy="89617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FFEA18"/>
                </a:solidFill>
                <a:latin typeface="Arial" charset="0"/>
              </a:rPr>
              <a:t>• </a:t>
            </a:r>
            <a:r>
              <a:rPr lang="en-US" sz="5100">
                <a:solidFill>
                  <a:srgbClr val="FFEA18"/>
                </a:solidFill>
                <a:latin typeface="Limon S1" charset="0"/>
                <a:cs typeface="Arial" charset="0"/>
              </a:rPr>
              <a:t>CIvitrs;enAxagÉviBaØaN</a:t>
            </a:r>
          </a:p>
        </p:txBody>
      </p:sp>
      <p:sp>
        <p:nvSpPr>
          <p:cNvPr id="1333328" name="Text Box 80"/>
          <p:cNvSpPr txBox="1">
            <a:spLocks noChangeArrowheads="1"/>
          </p:cNvSpPr>
          <p:nvPr/>
        </p:nvSpPr>
        <p:spPr bwMode="auto">
          <a:xfrm>
            <a:off x="246066" y="6249991"/>
            <a:ext cx="9540875" cy="225655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FFEA18"/>
                </a:solidFill>
                <a:latin typeface="Arial" charset="0"/>
              </a:rPr>
              <a:t>• </a:t>
            </a:r>
            <a:r>
              <a:rPr lang="en-US" sz="6900">
                <a:solidFill>
                  <a:srgbClr val="FFEA18"/>
                </a:solidFill>
                <a:latin typeface="Limon S1" charset="0"/>
                <a:cs typeface="Arial" charset="0"/>
              </a:rPr>
              <a:t>karseRmcnUv mhaebskkmµd¾FM</a:t>
            </a:r>
            <a:endParaRPr lang="en-US" sz="6900">
              <a:solidFill>
                <a:srgbClr val="FFEA18"/>
              </a:solidFill>
              <a:latin typeface="Arial" charset="0"/>
            </a:endParaRPr>
          </a:p>
        </p:txBody>
      </p:sp>
      <p:sp>
        <p:nvSpPr>
          <p:cNvPr id="1333285" name="Text Box 37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33286" name="Rectangle 38"/>
          <p:cNvSpPr>
            <a:spLocks noChangeArrowheads="1"/>
          </p:cNvSpPr>
          <p:nvPr/>
        </p:nvSpPr>
        <p:spPr bwMode="auto">
          <a:xfrm>
            <a:off x="874586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333287" name="Text Box 39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333331" name="Text Box 8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22" grpId="0" autoUpdateAnimBg="0"/>
      <p:bldP spid="1333323" grpId="0" autoUpdateAnimBg="0"/>
      <p:bldP spid="1333324" grpId="0" autoUpdateAnimBg="0"/>
      <p:bldP spid="1333325" grpId="0" autoUpdateAnimBg="0"/>
      <p:bldP spid="1333326" grpId="0" autoUpdateAnimBg="0"/>
      <p:bldP spid="1333327" grpId="0" autoUpdateAnimBg="0"/>
      <p:bldP spid="133332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869380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4078290" y="113506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86" name="Line 10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87" name="Line 11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88" name="Line 12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89" name="Line 13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94" name="Line 18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95" name="Line 19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396" name="Line 20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69418" name="Text Box 42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sp>
        <p:nvSpPr>
          <p:cNvPr id="869434" name="Rectangle 58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69435" name="Text Box 59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grpSp>
        <p:nvGrpSpPr>
          <p:cNvPr id="869456" name="Group 80"/>
          <p:cNvGrpSpPr>
            <a:grpSpLocks/>
          </p:cNvGrpSpPr>
          <p:nvPr/>
        </p:nvGrpSpPr>
        <p:grpSpPr bwMode="auto">
          <a:xfrm>
            <a:off x="4130675" y="973142"/>
            <a:ext cx="1784350" cy="5380036"/>
            <a:chOff x="2499" y="613"/>
            <a:chExt cx="1124" cy="3389"/>
          </a:xfrm>
        </p:grpSpPr>
        <p:sp>
          <p:nvSpPr>
            <p:cNvPr id="869457" name="Rectangle 81"/>
            <p:cNvSpPr>
              <a:spLocks noChangeArrowheads="1"/>
            </p:cNvSpPr>
            <p:nvPr/>
          </p:nvSpPr>
          <p:spPr bwMode="auto">
            <a:xfrm>
              <a:off x="2499" y="613"/>
              <a:ext cx="1114" cy="9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EA18"/>
                </a:solidFill>
                <a:latin typeface="Helvetica" charset="0"/>
              </a:endParaRP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r>
                <a:rPr lang="en-US" sz="2500" b="0" u="sng">
                  <a:solidFill>
                    <a:srgbClr val="FFEA18"/>
                  </a:solidFill>
                  <a:latin typeface="Limon R1" charset="0"/>
                </a:rPr>
                <a:t>sMbuRt</a:t>
              </a:r>
              <a:r>
                <a:rPr lang="en-US" sz="2500" b="0">
                  <a:solidFill>
                    <a:srgbClr val="FFEA18"/>
                  </a:solidFill>
                  <a:latin typeface="Limon R1" charset="0"/>
                </a:rPr>
                <a:t> </a:t>
              </a: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EA18"/>
                  </a:solidFill>
                  <a:latin typeface="Limon R1" charset="0"/>
                </a:rPr>
                <a:t>      </a:t>
              </a:r>
              <a:r>
                <a:rPr lang="en-US" b="0">
                  <a:solidFill>
                    <a:srgbClr val="FFEA18"/>
                  </a:solidFill>
                  <a:latin typeface="Limon R1" charset="0"/>
                </a:rPr>
                <a:t>     </a:t>
              </a:r>
              <a:r>
                <a:rPr lang="en-US" sz="2500" i="1">
                  <a:solidFill>
                    <a:srgbClr val="FFEA18"/>
                  </a:solidFill>
                  <a:latin typeface="Limon S1" charset="0"/>
                </a:rPr>
                <a:t>sMbuRtmkBIsavkb:ul ³</a:t>
              </a:r>
            </a:p>
            <a:p>
              <a:pPr algn="ctr" defTabSz="1006124">
                <a:lnSpc>
                  <a:spcPct val="55000"/>
                </a:lnSpc>
                <a:spcBef>
                  <a:spcPct val="50000"/>
                </a:spcBef>
              </a:pPr>
              <a:endParaRPr lang="en-US" sz="1400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869458" name="Rectangle 82"/>
            <p:cNvSpPr>
              <a:spLocks noChangeArrowheads="1"/>
            </p:cNvSpPr>
            <p:nvPr/>
          </p:nvSpPr>
          <p:spPr bwMode="auto">
            <a:xfrm>
              <a:off x="2509" y="3076"/>
              <a:ext cx="1114" cy="9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FF00"/>
                </a:solidFill>
                <a:latin typeface="Helvetica" charset="0"/>
              </a:endParaRPr>
            </a:p>
            <a:p>
              <a:pPr algn="ctr" defTabSz="1006124">
                <a:lnSpc>
                  <a:spcPct val="35000"/>
                </a:lnSpc>
                <a:spcBef>
                  <a:spcPct val="50000"/>
                </a:spcBef>
              </a:pPr>
              <a:endParaRPr lang="en-US" sz="1400">
                <a:solidFill>
                  <a:srgbClr val="FFFF00"/>
                </a:solidFill>
                <a:latin typeface="Helvetica" charset="0"/>
              </a:endParaRPr>
            </a:p>
            <a:p>
              <a:pPr algn="l" defTabSz="1006124"/>
              <a:r>
                <a:rPr lang="en-US" sz="2200" i="1">
                  <a:solidFill>
                    <a:srgbClr val="FFEA18"/>
                  </a:solidFill>
                  <a:latin typeface="Limon S1" charset="0"/>
                </a:rPr>
                <a:t>sMbuRtmkBIGñkdéTeTot</a:t>
              </a:r>
              <a:r>
                <a:rPr lang="en-US" sz="2500" i="1">
                  <a:solidFill>
                    <a:srgbClr val="FFEA18"/>
                  </a:solidFill>
                  <a:latin typeface="Limon S1" charset="0"/>
                </a:rPr>
                <a:t> </a:t>
              </a:r>
              <a:r>
                <a:rPr lang="en-US" sz="1800" i="1">
                  <a:solidFill>
                    <a:srgbClr val="FFEA18"/>
                  </a:solidFill>
                  <a:latin typeface="Helvetica" charset="0"/>
                </a:rPr>
                <a:t>:</a:t>
              </a:r>
            </a:p>
          </p:txBody>
        </p:sp>
      </p:grpSp>
      <p:sp>
        <p:nvSpPr>
          <p:cNvPr id="869472" name="Text Box 96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69474" name="Text Box 98"/>
          <p:cNvSpPr txBox="1">
            <a:spLocks noChangeArrowheads="1"/>
          </p:cNvSpPr>
          <p:nvPr/>
        </p:nvSpPr>
        <p:spPr bwMode="auto">
          <a:xfrm>
            <a:off x="3425829" y="6375400"/>
            <a:ext cx="4111625" cy="1210110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# 20</a:t>
            </a:r>
          </a:p>
        </p:txBody>
      </p:sp>
      <p:sp>
        <p:nvSpPr>
          <p:cNvPr id="869477" name="Text Box 101"/>
          <p:cNvSpPr txBox="1">
            <a:spLocks noChangeArrowheads="1"/>
          </p:cNvSpPr>
          <p:nvPr/>
        </p:nvSpPr>
        <p:spPr bwMode="auto">
          <a:xfrm>
            <a:off x="1012828" y="1957388"/>
            <a:ext cx="8020051" cy="698297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0">
                <a:solidFill>
                  <a:schemeClr val="bg1"/>
                </a:solidFill>
                <a:latin typeface="Limon R1" charset="0"/>
              </a:rPr>
              <a:t>dUecH sMnYrsMxan; KW³ etIGVIenaHenAÉNaGVI?</a:t>
            </a:r>
            <a:endParaRPr lang="en-US" sz="8800" i="1">
              <a:solidFill>
                <a:schemeClr val="bg1"/>
              </a:solidFill>
            </a:endParaRPr>
          </a:p>
        </p:txBody>
      </p:sp>
      <p:sp>
        <p:nvSpPr>
          <p:cNvPr id="869479" name="Text Box 103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51</a:t>
            </a:r>
          </a:p>
        </p:txBody>
      </p:sp>
      <p:grpSp>
        <p:nvGrpSpPr>
          <p:cNvPr id="869480" name="Group 104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869392" name="Rectangle 16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393" name="Rectangle 17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869391" name="Rectangle 15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74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03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921605" name="Rectangle 5"/>
          <p:cNvSpPr>
            <a:spLocks noChangeArrowheads="1"/>
          </p:cNvSpPr>
          <p:nvPr/>
        </p:nvSpPr>
        <p:spPr bwMode="auto">
          <a:xfrm>
            <a:off x="5921377" y="2224089"/>
            <a:ext cx="3200401" cy="83817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125000"/>
              </a:lnSpc>
              <a:spcBef>
                <a:spcPct val="50000"/>
              </a:spcBef>
            </a:pPr>
            <a:r>
              <a:rPr lang="en-US" sz="4800">
                <a:solidFill>
                  <a:srgbClr val="99FF99"/>
                </a:solidFill>
                <a:latin typeface="Limon S1" charset="0"/>
                <a:cs typeface="Times New Roman" charset="0"/>
              </a:rPr>
              <a:t>esckþIbeRgon EdlsMxan;  rbs;elaksavkb:ul dl;BYkCMnuMdMbUg.</a:t>
            </a:r>
            <a:endParaRPr lang="en-US" sz="4800">
              <a:solidFill>
                <a:srgbClr val="99FF99"/>
              </a:solidFill>
              <a:latin typeface="Limon S1" charset="0"/>
            </a:endParaRPr>
          </a:p>
        </p:txBody>
      </p:sp>
      <p:sp>
        <p:nvSpPr>
          <p:cNvPr id="921606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15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16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17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1618" name="Rectangle 18"/>
          <p:cNvSpPr>
            <a:spLocks noChangeArrowheads="1"/>
          </p:cNvSpPr>
          <p:nvPr/>
        </p:nvSpPr>
        <p:spPr bwMode="auto">
          <a:xfrm>
            <a:off x="5903916" y="-434973"/>
            <a:ext cx="3163887" cy="3369236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endParaRPr lang="en-US" sz="4700" i="1">
              <a:solidFill>
                <a:schemeClr val="bg1"/>
              </a:solidFill>
              <a:latin typeface="Helvetica" charset="0"/>
            </a:endParaRPr>
          </a:p>
          <a:p>
            <a:pPr algn="l" defTabSz="1006124"/>
            <a:r>
              <a:rPr lang="en-US" sz="6000" b="0" i="1">
                <a:solidFill>
                  <a:schemeClr val="bg1"/>
                </a:solidFill>
                <a:latin typeface="Limon R1" charset="0"/>
              </a:rPr>
              <a:t>sMbuRtrbs; savkb:ul</a:t>
            </a:r>
            <a:r>
              <a:rPr lang="en-US" sz="4300" b="0" i="1">
                <a:solidFill>
                  <a:schemeClr val="bg1"/>
                </a:solidFill>
                <a:latin typeface="Limon R1" charset="0"/>
              </a:rPr>
              <a:t> </a:t>
            </a:r>
          </a:p>
        </p:txBody>
      </p:sp>
      <p:sp>
        <p:nvSpPr>
          <p:cNvPr id="921619" name="Text Box 19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sp>
        <p:nvSpPr>
          <p:cNvPr id="921620" name="Rectangle 20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921621" name="Text Box 21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grpSp>
        <p:nvGrpSpPr>
          <p:cNvPr id="921638" name="Group 38"/>
          <p:cNvGrpSpPr>
            <a:grpSpLocks/>
          </p:cNvGrpSpPr>
          <p:nvPr/>
        </p:nvGrpSpPr>
        <p:grpSpPr bwMode="auto">
          <a:xfrm>
            <a:off x="977900" y="1655763"/>
            <a:ext cx="3192463" cy="996950"/>
            <a:chOff x="616" y="1043"/>
            <a:chExt cx="2011" cy="628"/>
          </a:xfrm>
        </p:grpSpPr>
        <p:grpSp>
          <p:nvGrpSpPr>
            <p:cNvPr id="921624" name="Group 24"/>
            <p:cNvGrpSpPr>
              <a:grpSpLocks/>
            </p:cNvGrpSpPr>
            <p:nvPr/>
          </p:nvGrpSpPr>
          <p:grpSpPr bwMode="auto">
            <a:xfrm>
              <a:off x="616" y="1043"/>
              <a:ext cx="1822" cy="628"/>
              <a:chOff x="582" y="705"/>
              <a:chExt cx="1822" cy="628"/>
            </a:xfrm>
          </p:grpSpPr>
          <p:sp>
            <p:nvSpPr>
              <p:cNvPr id="921625" name="AutoShape 25"/>
              <p:cNvSpPr>
                <a:spLocks noChangeArrowheads="1"/>
              </p:cNvSpPr>
              <p:nvPr/>
            </p:nvSpPr>
            <p:spPr bwMode="auto">
              <a:xfrm>
                <a:off x="681" y="747"/>
                <a:ext cx="1658" cy="5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626" name="Rectangle 26"/>
              <p:cNvSpPr>
                <a:spLocks noChangeArrowheads="1"/>
              </p:cNvSpPr>
              <p:nvPr/>
            </p:nvSpPr>
            <p:spPr bwMode="auto">
              <a:xfrm>
                <a:off x="582" y="705"/>
                <a:ext cx="1822" cy="5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endParaRPr lang="en-US" sz="1700">
                  <a:solidFill>
                    <a:srgbClr val="FFFF00"/>
                  </a:solidFill>
                  <a:latin typeface="Helvetica" charset="0"/>
                </a:endParaRPr>
              </a:p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Most ROMANS</a:t>
                </a:r>
              </a:p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have 2 CORS.</a:t>
                </a: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 sz="14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</p:grpSp>
        <p:sp>
          <p:nvSpPr>
            <p:cNvPr id="921627" name="Line 27"/>
            <p:cNvSpPr>
              <a:spLocks noChangeShapeType="1"/>
            </p:cNvSpPr>
            <p:nvPr/>
          </p:nvSpPr>
          <p:spPr bwMode="auto">
            <a:xfrm flipV="1">
              <a:off x="2149" y="1374"/>
              <a:ext cx="478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28" name="Rectangle 28"/>
          <p:cNvSpPr>
            <a:spLocks noChangeArrowheads="1"/>
          </p:cNvSpPr>
          <p:nvPr/>
        </p:nvSpPr>
        <p:spPr bwMode="auto">
          <a:xfrm>
            <a:off x="5597525" y="1550990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921629" name="Rectangle 29"/>
          <p:cNvSpPr>
            <a:spLocks noChangeArrowheads="1"/>
          </p:cNvSpPr>
          <p:nvPr/>
        </p:nvSpPr>
        <p:spPr bwMode="auto">
          <a:xfrm>
            <a:off x="885828" y="2741613"/>
            <a:ext cx="2886076" cy="341807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4200" b="0">
                <a:solidFill>
                  <a:srgbClr val="FFEA18"/>
                </a:solidFill>
                <a:latin typeface="Limon R1" charset="0"/>
              </a:rPr>
              <a:t>r:Um</a:t>
            </a:r>
            <a:r>
              <a:rPr lang="en-US" sz="4200">
                <a:solidFill>
                  <a:srgbClr val="FFEA18"/>
                </a:solidFill>
                <a:latin typeface="Limon S1" charset="0"/>
              </a:rPr>
              <a:t>  </a:t>
            </a:r>
          </a:p>
          <a:p>
            <a:pPr algn="ctr" defTabSz="1006124"/>
            <a:r>
              <a:rPr lang="en-US" sz="4200">
                <a:solidFill>
                  <a:srgbClr val="FFEA18"/>
                </a:solidFill>
                <a:latin typeface="Limon S1" charset="0"/>
              </a:rPr>
              <a:t>                                                       </a:t>
            </a:r>
            <a:r>
              <a:rPr lang="en-US" sz="25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2500">
                <a:solidFill>
                  <a:srgbClr val="FFEA18"/>
                </a:solidFill>
                <a:latin typeface="Limon S1" charset="0"/>
              </a:rPr>
              <a:t> </a:t>
            </a:r>
            <a:r>
              <a:rPr lang="en-US" sz="4200" b="0">
                <a:solidFill>
                  <a:srgbClr val="FFEA18"/>
                </a:solidFill>
                <a:latin typeface="Limon R1" charset="0"/>
              </a:rPr>
              <a:t>kUrinfUs </a:t>
            </a:r>
            <a:r>
              <a:rPr lang="en-US" sz="4200">
                <a:solidFill>
                  <a:srgbClr val="FFEA18"/>
                </a:solidFill>
                <a:latin typeface="Helvetica" charset="0"/>
              </a:rPr>
              <a:t> </a:t>
            </a:r>
          </a:p>
          <a:p>
            <a:pPr algn="ctr" defTabSz="1006124"/>
            <a:r>
              <a:rPr lang="en-US" sz="4200">
                <a:solidFill>
                  <a:srgbClr val="FFEA18"/>
                </a:solidFill>
                <a:latin typeface="Helvetica" charset="0"/>
              </a:rPr>
              <a:t>                             </a:t>
            </a:r>
            <a:r>
              <a:rPr lang="en-US" sz="2500">
                <a:solidFill>
                  <a:srgbClr val="FFEA18"/>
                </a:solidFill>
                <a:latin typeface="Helvetica" charset="0"/>
              </a:rPr>
              <a:t>2 </a:t>
            </a:r>
            <a:r>
              <a:rPr lang="en-US" sz="4200" b="0">
                <a:solidFill>
                  <a:srgbClr val="FFEA18"/>
                </a:solidFill>
                <a:latin typeface="Limon R1" charset="0"/>
              </a:rPr>
              <a:t>kUrinfUs</a:t>
            </a:r>
          </a:p>
        </p:txBody>
      </p:sp>
      <p:sp>
        <p:nvSpPr>
          <p:cNvPr id="921631" name="Text Box 31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21635" name="Text Box 35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921636" name="Text Box 36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921637" name="Text Box 37"/>
          <p:cNvSpPr txBox="1">
            <a:spLocks noChangeArrowheads="1"/>
          </p:cNvSpPr>
          <p:nvPr/>
        </p:nvSpPr>
        <p:spPr bwMode="auto">
          <a:xfrm>
            <a:off x="9630581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21639" name="Rectangle 39"/>
          <p:cNvSpPr>
            <a:spLocks noChangeArrowheads="1"/>
          </p:cNvSpPr>
          <p:nvPr/>
        </p:nvSpPr>
        <p:spPr bwMode="auto">
          <a:xfrm>
            <a:off x="3902075" y="1765300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rgbClr val="FFEA18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1200">
                <a:solidFill>
                  <a:srgbClr val="FFEA18"/>
                </a:solidFill>
                <a:latin typeface="Limon S1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kUrinfUs</a:t>
            </a:r>
          </a:p>
        </p:txBody>
      </p:sp>
      <p:sp>
        <p:nvSpPr>
          <p:cNvPr id="921640" name="Rectangle 40"/>
          <p:cNvSpPr>
            <a:spLocks noChangeArrowheads="1"/>
          </p:cNvSpPr>
          <p:nvPr/>
        </p:nvSpPr>
        <p:spPr bwMode="auto">
          <a:xfrm>
            <a:off x="3968753" y="993779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grpSp>
        <p:nvGrpSpPr>
          <p:cNvPr id="921641" name="Group 41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921613" name="Rectangle 13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14" name="Rectangle 14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921612" name="Rectangle 12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2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2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2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19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5921377" y="2224089"/>
            <a:ext cx="3200401" cy="83817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125000"/>
              </a:lnSpc>
              <a:spcBef>
                <a:spcPct val="50000"/>
              </a:spcBef>
            </a:pPr>
            <a:r>
              <a:rPr lang="en-US" sz="4800">
                <a:solidFill>
                  <a:srgbClr val="99FF99"/>
                </a:solidFill>
                <a:latin typeface="Limon S1" charset="0"/>
                <a:cs typeface="Times New Roman" charset="0"/>
              </a:rPr>
              <a:t>esckþIbeRgon EdlsMxan;  rbs;elaksavkb:ul dl;BYkCMnuMdMbUg.</a:t>
            </a:r>
          </a:p>
        </p:txBody>
      </p:sp>
      <p:sp>
        <p:nvSpPr>
          <p:cNvPr id="879622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23" name="Line 7"/>
          <p:cNvSpPr>
            <a:spLocks noChangeShapeType="1"/>
          </p:cNvSpPr>
          <p:nvPr/>
        </p:nvSpPr>
        <p:spPr bwMode="auto">
          <a:xfrm>
            <a:off x="4152903" y="18161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24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25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26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31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32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33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34" name="Rectangle 18"/>
          <p:cNvSpPr>
            <a:spLocks noChangeArrowheads="1"/>
          </p:cNvSpPr>
          <p:nvPr/>
        </p:nvSpPr>
        <p:spPr bwMode="auto">
          <a:xfrm>
            <a:off x="5903916" y="-434973"/>
            <a:ext cx="3163887" cy="3369236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endParaRPr lang="en-US" sz="4700" i="1">
              <a:solidFill>
                <a:schemeClr val="bg1"/>
              </a:solidFill>
              <a:latin typeface="Helvetica" charset="0"/>
            </a:endParaRPr>
          </a:p>
          <a:p>
            <a:pPr algn="l" defTabSz="1006124"/>
            <a:r>
              <a:rPr lang="en-US" sz="6000" b="0" i="1">
                <a:solidFill>
                  <a:schemeClr val="bg1"/>
                </a:solidFill>
                <a:latin typeface="Limon R1" charset="0"/>
              </a:rPr>
              <a:t>sMbuRtrbs; savkb:ul</a:t>
            </a:r>
            <a:r>
              <a:rPr lang="en-US" sz="4300" b="0" i="1">
                <a:solidFill>
                  <a:schemeClr val="bg1"/>
                </a:solidFill>
                <a:latin typeface="Limon R1" charset="0"/>
              </a:rPr>
              <a:t> </a:t>
            </a:r>
          </a:p>
        </p:txBody>
      </p:sp>
      <p:sp>
        <p:nvSpPr>
          <p:cNvPr id="879639" name="Text Box 23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sp>
        <p:nvSpPr>
          <p:cNvPr id="879653" name="Rectangle 37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79654" name="Text Box 38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grpSp>
        <p:nvGrpSpPr>
          <p:cNvPr id="879667" name="Group 51"/>
          <p:cNvGrpSpPr>
            <a:grpSpLocks/>
          </p:cNvGrpSpPr>
          <p:nvPr/>
        </p:nvGrpSpPr>
        <p:grpSpPr bwMode="auto">
          <a:xfrm>
            <a:off x="977904" y="1655763"/>
            <a:ext cx="2892425" cy="996950"/>
            <a:chOff x="582" y="705"/>
            <a:chExt cx="1822" cy="628"/>
          </a:xfrm>
        </p:grpSpPr>
        <p:sp>
          <p:nvSpPr>
            <p:cNvPr id="879668" name="AutoShape 52"/>
            <p:cNvSpPr>
              <a:spLocks noChangeArrowheads="1"/>
            </p:cNvSpPr>
            <p:nvPr/>
          </p:nvSpPr>
          <p:spPr bwMode="auto">
            <a:xfrm>
              <a:off x="681" y="747"/>
              <a:ext cx="1658" cy="58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669" name="Rectangle 53"/>
            <p:cNvSpPr>
              <a:spLocks noChangeArrowheads="1"/>
            </p:cNvSpPr>
            <p:nvPr/>
          </p:nvSpPr>
          <p:spPr bwMode="auto">
            <a:xfrm>
              <a:off x="582" y="705"/>
              <a:ext cx="1822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Most ROMANS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have 2 CORS.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79670" name="Line 54"/>
          <p:cNvSpPr>
            <a:spLocks noChangeShapeType="1"/>
          </p:cNvSpPr>
          <p:nvPr/>
        </p:nvSpPr>
        <p:spPr bwMode="auto">
          <a:xfrm flipV="1">
            <a:off x="3411542" y="2181225"/>
            <a:ext cx="758825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79671" name="Rectangle 55"/>
          <p:cNvSpPr>
            <a:spLocks noChangeArrowheads="1"/>
          </p:cNvSpPr>
          <p:nvPr/>
        </p:nvSpPr>
        <p:spPr bwMode="auto">
          <a:xfrm>
            <a:off x="5589591" y="2347916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879672" name="Rectangle 56"/>
          <p:cNvSpPr>
            <a:spLocks noChangeArrowheads="1"/>
          </p:cNvSpPr>
          <p:nvPr/>
        </p:nvSpPr>
        <p:spPr bwMode="auto">
          <a:xfrm>
            <a:off x="957263" y="3370263"/>
            <a:ext cx="2886076" cy="317651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endParaRPr lang="en-US" sz="2600" b="0">
              <a:solidFill>
                <a:schemeClr val="bg1"/>
              </a:solidFill>
              <a:latin typeface="Limon R1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3000" b="0">
                <a:solidFill>
                  <a:schemeClr val="bg1"/>
                </a:solidFill>
                <a:latin typeface="Limon R1" charset="0"/>
              </a:rPr>
              <a:t>kaLaTI </a:t>
            </a:r>
          </a:p>
          <a:p>
            <a:pPr algn="ctr" defTabSz="1006124">
              <a:lnSpc>
                <a:spcPct val="70000"/>
              </a:lnSpc>
            </a:pPr>
            <a:r>
              <a:rPr lang="en-US" sz="3000" b="0">
                <a:solidFill>
                  <a:schemeClr val="bg1"/>
                </a:solidFill>
                <a:latin typeface="Limon R1" charset="0"/>
              </a:rPr>
              <a:t>                              eGePsUr  </a:t>
            </a:r>
          </a:p>
          <a:p>
            <a:pPr algn="ctr" defTabSz="1006124">
              <a:lnSpc>
                <a:spcPct val="70000"/>
              </a:lnSpc>
            </a:pPr>
            <a:r>
              <a:rPr lang="en-US" sz="3000" b="0">
                <a:solidFill>
                  <a:schemeClr val="bg1"/>
                </a:solidFill>
                <a:latin typeface="Limon R1" charset="0"/>
              </a:rPr>
              <a:t>                                PIlIB    </a:t>
            </a:r>
          </a:p>
          <a:p>
            <a:pPr algn="ctr" defTabSz="1006124">
              <a:lnSpc>
                <a:spcPct val="70000"/>
              </a:lnSpc>
            </a:pPr>
            <a:r>
              <a:rPr lang="en-US" sz="3000" b="0">
                <a:solidFill>
                  <a:schemeClr val="bg1"/>
                </a:solidFill>
                <a:latin typeface="Limon R1" charset="0"/>
              </a:rPr>
              <a:t>                              kUl:us</a:t>
            </a:r>
          </a:p>
          <a:p>
            <a:pPr algn="ctr" defTabSz="1006124">
              <a:lnSpc>
                <a:spcPct val="70000"/>
              </a:lnSpc>
            </a:pPr>
            <a:endParaRPr lang="en-US" sz="4100" b="0">
              <a:solidFill>
                <a:srgbClr val="FFFFFF"/>
              </a:solidFill>
              <a:latin typeface="Limon R1" charset="0"/>
            </a:endParaRPr>
          </a:p>
        </p:txBody>
      </p:sp>
      <p:sp>
        <p:nvSpPr>
          <p:cNvPr id="879674" name="Text Box 58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79678" name="Text Box 62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79679" name="Text Box 63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53</a:t>
            </a:r>
          </a:p>
        </p:txBody>
      </p:sp>
      <p:grpSp>
        <p:nvGrpSpPr>
          <p:cNvPr id="879683" name="Group 67"/>
          <p:cNvGrpSpPr>
            <a:grpSpLocks/>
          </p:cNvGrpSpPr>
          <p:nvPr/>
        </p:nvGrpSpPr>
        <p:grpSpPr bwMode="auto">
          <a:xfrm>
            <a:off x="820739" y="2794004"/>
            <a:ext cx="3541712" cy="481013"/>
            <a:chOff x="517" y="1760"/>
            <a:chExt cx="2231" cy="303"/>
          </a:xfrm>
        </p:grpSpPr>
        <p:grpSp>
          <p:nvGrpSpPr>
            <p:cNvPr id="879641" name="Group 25"/>
            <p:cNvGrpSpPr>
              <a:grpSpLocks/>
            </p:cNvGrpSpPr>
            <p:nvPr/>
          </p:nvGrpSpPr>
          <p:grpSpPr bwMode="auto">
            <a:xfrm>
              <a:off x="517" y="1760"/>
              <a:ext cx="1877" cy="303"/>
              <a:chOff x="517" y="1030"/>
              <a:chExt cx="1877" cy="303"/>
            </a:xfrm>
          </p:grpSpPr>
          <p:sp>
            <p:nvSpPr>
              <p:cNvPr id="879642" name="AutoShape 26"/>
              <p:cNvSpPr>
                <a:spLocks noChangeArrowheads="1"/>
              </p:cNvSpPr>
              <p:nvPr/>
            </p:nvSpPr>
            <p:spPr bwMode="auto">
              <a:xfrm>
                <a:off x="517" y="1030"/>
                <a:ext cx="1877" cy="303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9643" name="Rectangle 27"/>
              <p:cNvSpPr>
                <a:spLocks noChangeArrowheads="1"/>
              </p:cNvSpPr>
              <p:nvPr/>
            </p:nvSpPr>
            <p:spPr bwMode="auto">
              <a:xfrm>
                <a:off x="607" y="1078"/>
                <a:ext cx="1690" cy="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600" tIns="50800" rIns="101600" bIns="50800">
                <a:spAutoFit/>
              </a:bodyPr>
              <a:lstStyle/>
              <a:p>
                <a:pPr algn="ctr" defTabSz="1006124">
                  <a:spcBef>
                    <a:spcPct val="50000"/>
                  </a:spcBef>
                </a:pPr>
                <a:r>
                  <a:rPr lang="ja-JP" altLang="en-US" sz="1400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 sz="1400" u="sng">
                    <a:solidFill>
                      <a:srgbClr val="FFFF00"/>
                    </a:solidFill>
                    <a:latin typeface="Helvetica" charset="0"/>
                  </a:rPr>
                  <a:t>G</a:t>
                </a:r>
                <a:r>
                  <a:rPr lang="en-US" sz="1400">
                    <a:solidFill>
                      <a:srgbClr val="FFFF00"/>
                    </a:solidFill>
                    <a:latin typeface="Helvetica" charset="0"/>
                  </a:rPr>
                  <a:t>entiles </a:t>
                </a:r>
                <a:r>
                  <a:rPr lang="en-US" sz="1400" u="sng">
                    <a:solidFill>
                      <a:srgbClr val="FFFF00"/>
                    </a:solidFill>
                    <a:latin typeface="Helvetica" charset="0"/>
                  </a:rPr>
                  <a:t>E</a:t>
                </a:r>
                <a:r>
                  <a:rPr lang="en-US" sz="1400">
                    <a:solidFill>
                      <a:srgbClr val="FFFF00"/>
                    </a:solidFill>
                    <a:latin typeface="Helvetica" charset="0"/>
                  </a:rPr>
                  <a:t>at </a:t>
                </a:r>
                <a:r>
                  <a:rPr lang="en-US" sz="1400" u="sng">
                    <a:solidFill>
                      <a:srgbClr val="FFFF00"/>
                    </a:solidFill>
                    <a:latin typeface="Helvetica" charset="0"/>
                  </a:rPr>
                  <a:t>P</a:t>
                </a:r>
                <a:r>
                  <a:rPr lang="en-US" sz="1400">
                    <a:solidFill>
                      <a:srgbClr val="FFFF00"/>
                    </a:solidFill>
                    <a:latin typeface="Helvetica" charset="0"/>
                  </a:rPr>
                  <a:t>ork </a:t>
                </a:r>
                <a:r>
                  <a:rPr lang="en-US" sz="1400" u="sng">
                    <a:solidFill>
                      <a:srgbClr val="FFFF00"/>
                    </a:solidFill>
                    <a:latin typeface="Helvetica" charset="0"/>
                  </a:rPr>
                  <a:t>C</a:t>
                </a:r>
                <a:r>
                  <a:rPr lang="en-US" sz="1400">
                    <a:solidFill>
                      <a:srgbClr val="FFFF00"/>
                    </a:solidFill>
                    <a:latin typeface="Helvetica" charset="0"/>
                  </a:rPr>
                  <a:t>hops.</a:t>
                </a:r>
                <a:r>
                  <a:rPr lang="ja-JP" altLang="en-US" sz="1400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 sz="14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</p:grpSp>
        <p:sp>
          <p:nvSpPr>
            <p:cNvPr id="879663" name="Line 47"/>
            <p:cNvSpPr>
              <a:spLocks noChangeShapeType="1"/>
            </p:cNvSpPr>
            <p:nvPr/>
          </p:nvSpPr>
          <p:spPr bwMode="auto">
            <a:xfrm>
              <a:off x="2270" y="1921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9680" name="Text Box 64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79684" name="Rectangle 68"/>
          <p:cNvSpPr>
            <a:spLocks noChangeArrowheads="1"/>
          </p:cNvSpPr>
          <p:nvPr/>
        </p:nvSpPr>
        <p:spPr bwMode="auto">
          <a:xfrm>
            <a:off x="3983041" y="2466975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rgbClr val="FFEA18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kUl:us</a:t>
            </a:r>
          </a:p>
        </p:txBody>
      </p:sp>
      <p:sp>
        <p:nvSpPr>
          <p:cNvPr id="879685" name="Rectangle 69"/>
          <p:cNvSpPr>
            <a:spLocks noChangeArrowheads="1"/>
          </p:cNvSpPr>
          <p:nvPr/>
        </p:nvSpPr>
        <p:spPr bwMode="auto">
          <a:xfrm>
            <a:off x="3906838" y="1735139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</a:t>
            </a:r>
          </a:p>
        </p:txBody>
      </p:sp>
      <p:sp>
        <p:nvSpPr>
          <p:cNvPr id="879686" name="Rectangle 70"/>
          <p:cNvSpPr>
            <a:spLocks noChangeArrowheads="1"/>
          </p:cNvSpPr>
          <p:nvPr/>
        </p:nvSpPr>
        <p:spPr bwMode="auto">
          <a:xfrm>
            <a:off x="3940176" y="993779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grpSp>
        <p:nvGrpSpPr>
          <p:cNvPr id="879687" name="Group 71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879629" name="Rectangle 13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630" name="Rectangle 14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879628" name="Rectangle 12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79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79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79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79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72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67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881668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881669" name="Rectangle 5"/>
          <p:cNvSpPr>
            <a:spLocks noChangeArrowheads="1"/>
          </p:cNvSpPr>
          <p:nvPr/>
        </p:nvSpPr>
        <p:spPr bwMode="auto">
          <a:xfrm>
            <a:off x="5921377" y="2224089"/>
            <a:ext cx="3200401" cy="83817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125000"/>
              </a:lnSpc>
              <a:spcBef>
                <a:spcPct val="50000"/>
              </a:spcBef>
            </a:pPr>
            <a:r>
              <a:rPr lang="en-US" sz="4800">
                <a:solidFill>
                  <a:srgbClr val="99FF99"/>
                </a:solidFill>
                <a:latin typeface="Limon S1" charset="0"/>
                <a:cs typeface="Times New Roman" charset="0"/>
              </a:rPr>
              <a:t>esckþIbeRgon EdlsMxan;  rbs;elaksavkb:ul dl;BYkCMnuMdMbUg.</a:t>
            </a:r>
          </a:p>
        </p:txBody>
      </p:sp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71" name="Line 7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72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73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74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79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80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81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682" name="Rectangle 18"/>
          <p:cNvSpPr>
            <a:spLocks noChangeArrowheads="1"/>
          </p:cNvSpPr>
          <p:nvPr/>
        </p:nvSpPr>
        <p:spPr bwMode="auto">
          <a:xfrm>
            <a:off x="5903916" y="-434973"/>
            <a:ext cx="3163887" cy="3369236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endParaRPr lang="en-US" sz="4700" i="1">
              <a:solidFill>
                <a:schemeClr val="bg1"/>
              </a:solidFill>
              <a:latin typeface="Helvetica" charset="0"/>
            </a:endParaRPr>
          </a:p>
          <a:p>
            <a:pPr algn="l" defTabSz="1006124"/>
            <a:r>
              <a:rPr lang="en-US" sz="6000" b="0" i="1">
                <a:solidFill>
                  <a:schemeClr val="bg1"/>
                </a:solidFill>
                <a:latin typeface="Limon R1" charset="0"/>
              </a:rPr>
              <a:t>sMbuRtrbs; savkb:ul</a:t>
            </a:r>
            <a:r>
              <a:rPr lang="en-US" sz="4300" b="0" i="1">
                <a:solidFill>
                  <a:schemeClr val="bg1"/>
                </a:solidFill>
                <a:latin typeface="Limon R1" charset="0"/>
              </a:rPr>
              <a:t> </a:t>
            </a:r>
          </a:p>
        </p:txBody>
      </p:sp>
      <p:sp>
        <p:nvSpPr>
          <p:cNvPr id="881687" name="Text Box 23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grpSp>
        <p:nvGrpSpPr>
          <p:cNvPr id="881689" name="Group 25"/>
          <p:cNvGrpSpPr>
            <a:grpSpLocks/>
          </p:cNvGrpSpPr>
          <p:nvPr/>
        </p:nvGrpSpPr>
        <p:grpSpPr bwMode="auto">
          <a:xfrm>
            <a:off x="820741" y="2794004"/>
            <a:ext cx="2979737" cy="481013"/>
            <a:chOff x="517" y="1030"/>
            <a:chExt cx="1877" cy="303"/>
          </a:xfrm>
        </p:grpSpPr>
        <p:sp>
          <p:nvSpPr>
            <p:cNvPr id="881690" name="AutoShape 26"/>
            <p:cNvSpPr>
              <a:spLocks noChangeArrowheads="1"/>
            </p:cNvSpPr>
            <p:nvPr/>
          </p:nvSpPr>
          <p:spPr bwMode="auto">
            <a:xfrm>
              <a:off x="517" y="1030"/>
              <a:ext cx="1877" cy="303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691" name="Rectangle 27"/>
            <p:cNvSpPr>
              <a:spLocks noChangeArrowheads="1"/>
            </p:cNvSpPr>
            <p:nvPr/>
          </p:nvSpPr>
          <p:spPr bwMode="auto">
            <a:xfrm>
              <a:off x="607" y="1078"/>
              <a:ext cx="1690" cy="2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spcBef>
                  <a:spcPct val="50000"/>
                </a:spcBef>
              </a:pPr>
              <a:r>
                <a:rPr lang="ja-JP" altLang="en-US" sz="14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G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entiles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E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at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P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ork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C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hops.</a:t>
              </a:r>
              <a:r>
                <a:rPr lang="ja-JP" altLang="en-US" sz="14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81701" name="Rectangle 37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81702" name="Text Box 38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81711" name="Line 47"/>
          <p:cNvSpPr>
            <a:spLocks noChangeShapeType="1"/>
          </p:cNvSpPr>
          <p:nvPr/>
        </p:nvSpPr>
        <p:spPr bwMode="auto">
          <a:xfrm>
            <a:off x="3603628" y="3049589"/>
            <a:ext cx="758825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881725" name="Group 61"/>
          <p:cNvGrpSpPr>
            <a:grpSpLocks/>
          </p:cNvGrpSpPr>
          <p:nvPr/>
        </p:nvGrpSpPr>
        <p:grpSpPr bwMode="auto">
          <a:xfrm>
            <a:off x="695325" y="3516315"/>
            <a:ext cx="3532188" cy="1325563"/>
            <a:chOff x="438" y="2215"/>
            <a:chExt cx="2225" cy="835"/>
          </a:xfrm>
        </p:grpSpPr>
        <p:grpSp>
          <p:nvGrpSpPr>
            <p:cNvPr id="881693" name="Group 29"/>
            <p:cNvGrpSpPr>
              <a:grpSpLocks/>
            </p:cNvGrpSpPr>
            <p:nvPr/>
          </p:nvGrpSpPr>
          <p:grpSpPr bwMode="auto">
            <a:xfrm>
              <a:off x="438" y="2215"/>
              <a:ext cx="2006" cy="835"/>
              <a:chOff x="0" y="2343"/>
              <a:chExt cx="2006" cy="835"/>
            </a:xfrm>
          </p:grpSpPr>
          <p:sp>
            <p:nvSpPr>
              <p:cNvPr id="881694" name="AutoShape 30"/>
              <p:cNvSpPr>
                <a:spLocks noChangeArrowheads="1"/>
              </p:cNvSpPr>
              <p:nvPr/>
            </p:nvSpPr>
            <p:spPr bwMode="auto">
              <a:xfrm>
                <a:off x="80" y="2343"/>
                <a:ext cx="1859" cy="711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95" name="Rectangle 31"/>
              <p:cNvSpPr>
                <a:spLocks noChangeArrowheads="1"/>
              </p:cNvSpPr>
              <p:nvPr/>
            </p:nvSpPr>
            <p:spPr bwMode="auto">
              <a:xfrm>
                <a:off x="0" y="2429"/>
                <a:ext cx="2006" cy="7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The Church Treasurer</a:t>
                </a: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’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s </a:t>
                </a:r>
              </a:p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Lament:</a:t>
                </a:r>
              </a:p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 sz="1700" u="sng">
                    <a:solidFill>
                      <a:srgbClr val="FFFF00"/>
                    </a:solidFill>
                    <a:latin typeface="Helvetica" charset="0"/>
                  </a:rPr>
                  <a:t>TH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ose </a:t>
                </a:r>
                <a:r>
                  <a:rPr lang="en-US" sz="1700" u="sng">
                    <a:solidFill>
                      <a:srgbClr val="FFFF00"/>
                    </a:solidFill>
                    <a:latin typeface="Helvetica" charset="0"/>
                  </a:rPr>
                  <a:t>TIM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id </a:t>
                </a:r>
                <a:r>
                  <a:rPr lang="en-US" sz="1700" u="sng">
                    <a:solidFill>
                      <a:srgbClr val="FFFF00"/>
                    </a:solidFill>
                    <a:latin typeface="Helvetica" charset="0"/>
                  </a:rPr>
                  <a:t>TIT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hers.</a:t>
                </a: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 sz="1700">
                  <a:solidFill>
                    <a:schemeClr val="bg1"/>
                  </a:solidFill>
                  <a:latin typeface="Helvetica" charset="0"/>
                </a:endParaRPr>
              </a:p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endParaRPr lang="en-US" sz="17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</p:grpSp>
        <p:sp>
          <p:nvSpPr>
            <p:cNvPr id="881712" name="Line 48"/>
            <p:cNvSpPr>
              <a:spLocks noChangeShapeType="1"/>
            </p:cNvSpPr>
            <p:nvPr/>
          </p:nvSpPr>
          <p:spPr bwMode="auto">
            <a:xfrm>
              <a:off x="2185" y="2629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1715" name="Group 51"/>
          <p:cNvGrpSpPr>
            <a:grpSpLocks/>
          </p:cNvGrpSpPr>
          <p:nvPr/>
        </p:nvGrpSpPr>
        <p:grpSpPr bwMode="auto">
          <a:xfrm>
            <a:off x="977904" y="1655763"/>
            <a:ext cx="2892425" cy="996950"/>
            <a:chOff x="582" y="705"/>
            <a:chExt cx="1822" cy="628"/>
          </a:xfrm>
        </p:grpSpPr>
        <p:sp>
          <p:nvSpPr>
            <p:cNvPr id="881716" name="AutoShape 52"/>
            <p:cNvSpPr>
              <a:spLocks noChangeArrowheads="1"/>
            </p:cNvSpPr>
            <p:nvPr/>
          </p:nvSpPr>
          <p:spPr bwMode="auto">
            <a:xfrm>
              <a:off x="681" y="747"/>
              <a:ext cx="1658" cy="58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17" name="Rectangle 53"/>
            <p:cNvSpPr>
              <a:spLocks noChangeArrowheads="1"/>
            </p:cNvSpPr>
            <p:nvPr/>
          </p:nvSpPr>
          <p:spPr bwMode="auto">
            <a:xfrm>
              <a:off x="582" y="705"/>
              <a:ext cx="1822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Most ROMANS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have 2 CORS.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81719" name="Line 55"/>
          <p:cNvSpPr>
            <a:spLocks noChangeShapeType="1"/>
          </p:cNvSpPr>
          <p:nvPr/>
        </p:nvSpPr>
        <p:spPr bwMode="auto">
          <a:xfrm flipV="1">
            <a:off x="3411542" y="2181225"/>
            <a:ext cx="758825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1720" name="Rectangle 56"/>
          <p:cNvSpPr>
            <a:spLocks noChangeArrowheads="1"/>
          </p:cNvSpPr>
          <p:nvPr/>
        </p:nvSpPr>
        <p:spPr bwMode="auto">
          <a:xfrm>
            <a:off x="5592763" y="3489328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881721" name="Rectangle 57"/>
          <p:cNvSpPr>
            <a:spLocks noChangeArrowheads="1"/>
          </p:cNvSpPr>
          <p:nvPr/>
        </p:nvSpPr>
        <p:spPr bwMode="auto">
          <a:xfrm>
            <a:off x="606428" y="4732338"/>
            <a:ext cx="3241675" cy="350004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70000"/>
              </a:lnSpc>
            </a:pPr>
            <a:r>
              <a:rPr lang="en-US" sz="1600">
                <a:solidFill>
                  <a:srgbClr val="FFEA18"/>
                </a:solidFill>
                <a:latin typeface="Helvetica" charset="0"/>
              </a:rPr>
              <a:t> </a:t>
            </a:r>
          </a:p>
          <a:p>
            <a:pPr algn="l" defTabSz="1006124">
              <a:lnSpc>
                <a:spcPct val="70000"/>
              </a:lnSpc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3000" b="0">
                <a:solidFill>
                  <a:schemeClr val="bg1"/>
                </a:solidFill>
                <a:latin typeface="Limon R1" charset="0"/>
              </a:rPr>
              <a:t>EfsSaLÚnic 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</a:t>
            </a:r>
          </a:p>
          <a:p>
            <a:pPr algn="l" defTabSz="1006124">
              <a:lnSpc>
                <a:spcPct val="70000"/>
              </a:lnSpc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                                                   </a:t>
            </a:r>
          </a:p>
          <a:p>
            <a:pPr algn="l" defTabSz="1006124">
              <a:lnSpc>
                <a:spcPct val="70000"/>
              </a:lnSpc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2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3000" b="0">
                <a:solidFill>
                  <a:schemeClr val="bg1"/>
                </a:solidFill>
                <a:latin typeface="Limon R1" charset="0"/>
              </a:rPr>
              <a:t>EfsSaLÚnic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l" defTabSz="1006124"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</a:t>
            </a:r>
          </a:p>
          <a:p>
            <a:pPr algn="ctr" defTabSz="1006124">
              <a:lnSpc>
                <a:spcPct val="70000"/>
              </a:lnSpc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       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3000" b="0">
                <a:solidFill>
                  <a:schemeClr val="bg1"/>
                </a:solidFill>
                <a:latin typeface="Limon R1" charset="0"/>
              </a:rPr>
              <a:t>FIm:Uef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</a:t>
            </a:r>
          </a:p>
          <a:p>
            <a:pPr algn="ctr" defTabSz="1006124">
              <a:lnSpc>
                <a:spcPct val="70000"/>
              </a:lnSpc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                                                              	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3000" b="0">
                <a:solidFill>
                  <a:schemeClr val="bg1"/>
                </a:solidFill>
                <a:latin typeface="Limon R1" charset="0"/>
              </a:rPr>
              <a:t>FIm:Uef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    </a:t>
            </a:r>
          </a:p>
          <a:p>
            <a:pPr algn="ctr" defTabSz="1006124">
              <a:lnSpc>
                <a:spcPct val="70000"/>
              </a:lnSpc>
            </a:pPr>
            <a:r>
              <a:rPr lang="en-US">
                <a:solidFill>
                  <a:schemeClr val="bg1"/>
                </a:solidFill>
                <a:latin typeface="Limon S1" charset="0"/>
              </a:rPr>
              <a:t>                                          	            </a:t>
            </a:r>
            <a:r>
              <a:rPr lang="en-US" sz="3000" b="0">
                <a:solidFill>
                  <a:schemeClr val="bg1"/>
                </a:solidFill>
                <a:latin typeface="Limon R1" charset="0"/>
              </a:rPr>
              <a:t>TItus</a:t>
            </a:r>
          </a:p>
          <a:p>
            <a:pPr algn="ctr" defTabSz="1006124">
              <a:lnSpc>
                <a:spcPct val="70000"/>
              </a:lnSpc>
            </a:pPr>
            <a:endParaRPr lang="en-US" sz="3300" b="0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881723" name="Text Box 59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1728" name="Text Box 64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81729" name="Text Box 65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881730" name="Text Box 66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881731" name="Rectangle 67"/>
          <p:cNvSpPr>
            <a:spLocks noChangeArrowheads="1"/>
          </p:cNvSpPr>
          <p:nvPr/>
        </p:nvSpPr>
        <p:spPr bwMode="auto">
          <a:xfrm>
            <a:off x="3983041" y="3516316"/>
            <a:ext cx="1768476" cy="173330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r>
              <a:rPr lang="en-US" sz="12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EfsSaLÚnic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2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EfsSaLÚnic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2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rgbClr val="FFEA18"/>
                </a:solidFill>
                <a:latin typeface="Limon S1" charset="0"/>
              </a:rPr>
              <a:t>                                         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TItus</a:t>
            </a:r>
          </a:p>
        </p:txBody>
      </p:sp>
      <p:sp>
        <p:nvSpPr>
          <p:cNvPr id="881732" name="Rectangle 68"/>
          <p:cNvSpPr>
            <a:spLocks noChangeArrowheads="1"/>
          </p:cNvSpPr>
          <p:nvPr/>
        </p:nvSpPr>
        <p:spPr bwMode="auto">
          <a:xfrm>
            <a:off x="3983041" y="2466975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kUl:us</a:t>
            </a:r>
          </a:p>
        </p:txBody>
      </p:sp>
      <p:sp>
        <p:nvSpPr>
          <p:cNvPr id="881733" name="Rectangle 69"/>
          <p:cNvSpPr>
            <a:spLocks noChangeArrowheads="1"/>
          </p:cNvSpPr>
          <p:nvPr/>
        </p:nvSpPr>
        <p:spPr bwMode="auto">
          <a:xfrm>
            <a:off x="4014789" y="973142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sp>
        <p:nvSpPr>
          <p:cNvPr id="881734" name="Rectangle 70"/>
          <p:cNvSpPr>
            <a:spLocks noChangeArrowheads="1"/>
          </p:cNvSpPr>
          <p:nvPr/>
        </p:nvSpPr>
        <p:spPr bwMode="auto">
          <a:xfrm>
            <a:off x="3976688" y="1752600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</a:t>
            </a:r>
          </a:p>
        </p:txBody>
      </p:sp>
      <p:grpSp>
        <p:nvGrpSpPr>
          <p:cNvPr id="881735" name="Group 71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881677" name="Rectangle 13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678" name="Rectangle 14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881676" name="Rectangle 12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8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8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8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8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8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88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88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881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2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883716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883717" name="Rectangle 5"/>
          <p:cNvSpPr>
            <a:spLocks noChangeArrowheads="1"/>
          </p:cNvSpPr>
          <p:nvPr/>
        </p:nvSpPr>
        <p:spPr bwMode="auto">
          <a:xfrm>
            <a:off x="5921377" y="2224089"/>
            <a:ext cx="3200401" cy="83817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125000"/>
              </a:lnSpc>
              <a:spcBef>
                <a:spcPct val="50000"/>
              </a:spcBef>
            </a:pPr>
            <a:r>
              <a:rPr lang="en-US" sz="4800">
                <a:solidFill>
                  <a:srgbClr val="99FF99"/>
                </a:solidFill>
                <a:latin typeface="Limon S1" charset="0"/>
                <a:cs typeface="Times New Roman" charset="0"/>
              </a:rPr>
              <a:t>esckþIbeRgon EdlsMxan;  rbs;elaksavkb:ul dl;BYkCMnuMdMbUg.</a:t>
            </a:r>
          </a:p>
        </p:txBody>
      </p:sp>
      <p:sp>
        <p:nvSpPr>
          <p:cNvPr id="883718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19" name="Line 7"/>
          <p:cNvSpPr>
            <a:spLocks noChangeShapeType="1"/>
          </p:cNvSpPr>
          <p:nvPr/>
        </p:nvSpPr>
        <p:spPr bwMode="auto">
          <a:xfrm>
            <a:off x="4103691" y="183038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20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21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22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27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28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29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30" name="Rectangle 18"/>
          <p:cNvSpPr>
            <a:spLocks noChangeArrowheads="1"/>
          </p:cNvSpPr>
          <p:nvPr/>
        </p:nvSpPr>
        <p:spPr bwMode="auto">
          <a:xfrm>
            <a:off x="5853116" y="-76197"/>
            <a:ext cx="3163887" cy="33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endParaRPr lang="en-US" sz="4700" i="1">
              <a:solidFill>
                <a:schemeClr val="bg1"/>
              </a:solidFill>
              <a:latin typeface="Helvetica" charset="0"/>
            </a:endParaRPr>
          </a:p>
          <a:p>
            <a:pPr algn="l" defTabSz="1006124"/>
            <a:r>
              <a:rPr lang="en-US" sz="6000" b="0" i="1">
                <a:solidFill>
                  <a:schemeClr val="bg1"/>
                </a:solidFill>
                <a:latin typeface="Limon R1" charset="0"/>
              </a:rPr>
              <a:t>sMbuRtrbs; savkb:ul</a:t>
            </a:r>
            <a:r>
              <a:rPr lang="en-US" sz="4300" b="0" i="1">
                <a:solidFill>
                  <a:schemeClr val="bg1"/>
                </a:solidFill>
                <a:latin typeface="Limon R1" charset="0"/>
              </a:rPr>
              <a:t> </a:t>
            </a:r>
          </a:p>
        </p:txBody>
      </p:sp>
      <p:sp>
        <p:nvSpPr>
          <p:cNvPr id="883735" name="Text Box 23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grpSp>
        <p:nvGrpSpPr>
          <p:cNvPr id="883737" name="Group 25"/>
          <p:cNvGrpSpPr>
            <a:grpSpLocks/>
          </p:cNvGrpSpPr>
          <p:nvPr/>
        </p:nvGrpSpPr>
        <p:grpSpPr bwMode="auto">
          <a:xfrm>
            <a:off x="820741" y="2794004"/>
            <a:ext cx="2979737" cy="481013"/>
            <a:chOff x="517" y="1030"/>
            <a:chExt cx="1877" cy="303"/>
          </a:xfrm>
        </p:grpSpPr>
        <p:sp>
          <p:nvSpPr>
            <p:cNvPr id="883738" name="AutoShape 26"/>
            <p:cNvSpPr>
              <a:spLocks noChangeArrowheads="1"/>
            </p:cNvSpPr>
            <p:nvPr/>
          </p:nvSpPr>
          <p:spPr bwMode="auto">
            <a:xfrm>
              <a:off x="517" y="1030"/>
              <a:ext cx="1877" cy="303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39" name="Rectangle 27"/>
            <p:cNvSpPr>
              <a:spLocks noChangeArrowheads="1"/>
            </p:cNvSpPr>
            <p:nvPr/>
          </p:nvSpPr>
          <p:spPr bwMode="auto">
            <a:xfrm>
              <a:off x="607" y="1078"/>
              <a:ext cx="1690" cy="2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spcBef>
                  <a:spcPct val="50000"/>
                </a:spcBef>
              </a:pPr>
              <a:r>
                <a:rPr lang="ja-JP" altLang="en-US" sz="14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G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entiles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E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at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P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ork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C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hops.</a:t>
              </a:r>
              <a:r>
                <a:rPr lang="ja-JP" altLang="en-US" sz="14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grpSp>
        <p:nvGrpSpPr>
          <p:cNvPr id="883741" name="Group 29"/>
          <p:cNvGrpSpPr>
            <a:grpSpLocks/>
          </p:cNvGrpSpPr>
          <p:nvPr/>
        </p:nvGrpSpPr>
        <p:grpSpPr bwMode="auto">
          <a:xfrm>
            <a:off x="695328" y="3516315"/>
            <a:ext cx="3184525" cy="1325563"/>
            <a:chOff x="0" y="2343"/>
            <a:chExt cx="2006" cy="835"/>
          </a:xfrm>
        </p:grpSpPr>
        <p:sp>
          <p:nvSpPr>
            <p:cNvPr id="883742" name="AutoShape 30"/>
            <p:cNvSpPr>
              <a:spLocks noChangeArrowheads="1"/>
            </p:cNvSpPr>
            <p:nvPr/>
          </p:nvSpPr>
          <p:spPr bwMode="auto">
            <a:xfrm>
              <a:off x="80" y="2343"/>
              <a:ext cx="1859" cy="71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43" name="Rectangle 31"/>
            <p:cNvSpPr>
              <a:spLocks noChangeArrowheads="1"/>
            </p:cNvSpPr>
            <p:nvPr/>
          </p:nvSpPr>
          <p:spPr bwMode="auto">
            <a:xfrm>
              <a:off x="0" y="2429"/>
              <a:ext cx="2006" cy="7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The Church Treasurer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’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s 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Lament: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 u="sng">
                  <a:solidFill>
                    <a:schemeClr val="bg1"/>
                  </a:solidFill>
                  <a:latin typeface="Helvetica" charset="0"/>
                </a:rPr>
                <a:t>TH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ose </a:t>
              </a:r>
              <a:r>
                <a:rPr lang="en-US" sz="1700" u="sng">
                  <a:solidFill>
                    <a:schemeClr val="bg1"/>
                  </a:solidFill>
                  <a:latin typeface="Helvetica" charset="0"/>
                </a:rPr>
                <a:t>TIM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id </a:t>
              </a:r>
              <a:r>
                <a:rPr lang="en-US" sz="1700" u="sng">
                  <a:solidFill>
                    <a:schemeClr val="bg1"/>
                  </a:solidFill>
                  <a:latin typeface="Helvetica" charset="0"/>
                </a:rPr>
                <a:t>TIT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hers.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83749" name="Rectangle 37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83750" name="Text Box 38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83754" name="Rectangle 42"/>
          <p:cNvSpPr>
            <a:spLocks noChangeArrowheads="1"/>
          </p:cNvSpPr>
          <p:nvPr/>
        </p:nvSpPr>
        <p:spPr bwMode="auto">
          <a:xfrm>
            <a:off x="3983041" y="3516316"/>
            <a:ext cx="1768476" cy="173330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                          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TItus</a:t>
            </a:r>
          </a:p>
        </p:txBody>
      </p:sp>
      <p:sp>
        <p:nvSpPr>
          <p:cNvPr id="883755" name="Rectangle 43"/>
          <p:cNvSpPr>
            <a:spLocks noChangeArrowheads="1"/>
          </p:cNvSpPr>
          <p:nvPr/>
        </p:nvSpPr>
        <p:spPr bwMode="auto">
          <a:xfrm>
            <a:off x="3983041" y="2466975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kUl:us</a:t>
            </a:r>
          </a:p>
        </p:txBody>
      </p:sp>
      <p:sp>
        <p:nvSpPr>
          <p:cNvPr id="883757" name="Rectangle 45"/>
          <p:cNvSpPr>
            <a:spLocks noChangeArrowheads="1"/>
          </p:cNvSpPr>
          <p:nvPr/>
        </p:nvSpPr>
        <p:spPr bwMode="auto">
          <a:xfrm>
            <a:off x="4014789" y="973142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sp>
        <p:nvSpPr>
          <p:cNvPr id="883759" name="Line 47"/>
          <p:cNvSpPr>
            <a:spLocks noChangeShapeType="1"/>
          </p:cNvSpPr>
          <p:nvPr/>
        </p:nvSpPr>
        <p:spPr bwMode="auto">
          <a:xfrm>
            <a:off x="3603628" y="3049589"/>
            <a:ext cx="758825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60" name="Line 48"/>
          <p:cNvSpPr>
            <a:spLocks noChangeShapeType="1"/>
          </p:cNvSpPr>
          <p:nvPr/>
        </p:nvSpPr>
        <p:spPr bwMode="auto">
          <a:xfrm>
            <a:off x="3468691" y="4173539"/>
            <a:ext cx="758825" cy="317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883778" name="Group 66"/>
          <p:cNvGrpSpPr>
            <a:grpSpLocks/>
          </p:cNvGrpSpPr>
          <p:nvPr/>
        </p:nvGrpSpPr>
        <p:grpSpPr bwMode="auto">
          <a:xfrm>
            <a:off x="708028" y="4700593"/>
            <a:ext cx="3678238" cy="708025"/>
            <a:chOff x="426" y="2961"/>
            <a:chExt cx="2317" cy="446"/>
          </a:xfrm>
        </p:grpSpPr>
        <p:grpSp>
          <p:nvGrpSpPr>
            <p:cNvPr id="883744" name="Group 32"/>
            <p:cNvGrpSpPr>
              <a:grpSpLocks/>
            </p:cNvGrpSpPr>
            <p:nvPr/>
          </p:nvGrpSpPr>
          <p:grpSpPr bwMode="auto">
            <a:xfrm>
              <a:off x="426" y="2961"/>
              <a:ext cx="2006" cy="446"/>
              <a:chOff x="10" y="2257"/>
              <a:chExt cx="2006" cy="446"/>
            </a:xfrm>
          </p:grpSpPr>
          <p:sp>
            <p:nvSpPr>
              <p:cNvPr id="883745" name="AutoShape 33"/>
              <p:cNvSpPr>
                <a:spLocks noChangeArrowheads="1"/>
              </p:cNvSpPr>
              <p:nvPr/>
            </p:nvSpPr>
            <p:spPr bwMode="auto">
              <a:xfrm>
                <a:off x="90" y="2257"/>
                <a:ext cx="1859" cy="309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746" name="Rectangle 34"/>
              <p:cNvSpPr>
                <a:spLocks noChangeArrowheads="1"/>
              </p:cNvSpPr>
              <p:nvPr/>
            </p:nvSpPr>
            <p:spPr bwMode="auto">
              <a:xfrm>
                <a:off x="10" y="2333"/>
                <a:ext cx="2006" cy="3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“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The end of Paul</a:t>
                </a: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’</a:t>
                </a:r>
                <a:r>
                  <a:rPr lang="en-US" sz="1700">
                    <a:solidFill>
                      <a:srgbClr val="FFFF00"/>
                    </a:solidFill>
                    <a:latin typeface="Helvetica" charset="0"/>
                  </a:rPr>
                  <a:t>s PHILE.</a:t>
                </a:r>
                <a:r>
                  <a:rPr lang="ja-JP" altLang="en-US" sz="1700">
                    <a:solidFill>
                      <a:srgbClr val="FFFF00"/>
                    </a:solidFill>
                    <a:latin typeface="Arial"/>
                  </a:rPr>
                  <a:t>”</a:t>
                </a:r>
                <a:endParaRPr lang="en-US" sz="1700">
                  <a:solidFill>
                    <a:schemeClr val="bg1"/>
                  </a:solidFill>
                  <a:latin typeface="Helvetica" charset="0"/>
                </a:endParaRPr>
              </a:p>
              <a:p>
                <a:pPr algn="ctr">
                  <a:lnSpc>
                    <a:spcPct val="65000"/>
                  </a:lnSpc>
                  <a:spcBef>
                    <a:spcPct val="50000"/>
                  </a:spcBef>
                </a:pPr>
                <a:endParaRPr lang="en-US" sz="1700">
                  <a:solidFill>
                    <a:schemeClr val="bg1"/>
                  </a:solidFill>
                  <a:latin typeface="Helvetica" charset="0"/>
                </a:endParaRPr>
              </a:p>
            </p:txBody>
          </p:sp>
        </p:grpSp>
        <p:sp>
          <p:nvSpPr>
            <p:cNvPr id="883761" name="Line 49"/>
            <p:cNvSpPr>
              <a:spLocks noChangeShapeType="1"/>
            </p:cNvSpPr>
            <p:nvPr/>
          </p:nvSpPr>
          <p:spPr bwMode="auto">
            <a:xfrm>
              <a:off x="2265" y="311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3767" name="Rectangle 55"/>
          <p:cNvSpPr>
            <a:spLocks noChangeArrowheads="1"/>
          </p:cNvSpPr>
          <p:nvPr/>
        </p:nvSpPr>
        <p:spPr bwMode="auto">
          <a:xfrm>
            <a:off x="3983041" y="4425950"/>
            <a:ext cx="1768476" cy="1093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ctr" defTabSz="1006124"/>
            <a:r>
              <a:rPr lang="en-US" sz="2300">
                <a:solidFill>
                  <a:srgbClr val="FFFF00"/>
                </a:solidFill>
                <a:latin typeface="Limon S1" charset="0"/>
              </a:rPr>
              <a:t>PIlIm:Un</a:t>
            </a:r>
            <a:endParaRPr lang="en-US" sz="23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2300">
              <a:solidFill>
                <a:srgbClr val="FFEA18"/>
              </a:solidFill>
              <a:latin typeface="Helvetica" charset="0"/>
            </a:endParaRPr>
          </a:p>
        </p:txBody>
      </p:sp>
      <p:grpSp>
        <p:nvGrpSpPr>
          <p:cNvPr id="883768" name="Group 56"/>
          <p:cNvGrpSpPr>
            <a:grpSpLocks/>
          </p:cNvGrpSpPr>
          <p:nvPr/>
        </p:nvGrpSpPr>
        <p:grpSpPr bwMode="auto">
          <a:xfrm>
            <a:off x="977904" y="1655763"/>
            <a:ext cx="2892425" cy="996950"/>
            <a:chOff x="582" y="705"/>
            <a:chExt cx="1822" cy="628"/>
          </a:xfrm>
        </p:grpSpPr>
        <p:sp>
          <p:nvSpPr>
            <p:cNvPr id="883769" name="AutoShape 57"/>
            <p:cNvSpPr>
              <a:spLocks noChangeArrowheads="1"/>
            </p:cNvSpPr>
            <p:nvPr/>
          </p:nvSpPr>
          <p:spPr bwMode="auto">
            <a:xfrm>
              <a:off x="681" y="747"/>
              <a:ext cx="1658" cy="58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70" name="Rectangle 58"/>
            <p:cNvSpPr>
              <a:spLocks noChangeArrowheads="1"/>
            </p:cNvSpPr>
            <p:nvPr/>
          </p:nvSpPr>
          <p:spPr bwMode="auto">
            <a:xfrm>
              <a:off x="582" y="705"/>
              <a:ext cx="1822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Most ROMANS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have 2 CORS.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83772" name="Line 60"/>
          <p:cNvSpPr>
            <a:spLocks noChangeShapeType="1"/>
          </p:cNvSpPr>
          <p:nvPr/>
        </p:nvSpPr>
        <p:spPr bwMode="auto">
          <a:xfrm flipV="1">
            <a:off x="3392491" y="2181225"/>
            <a:ext cx="773112" cy="63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3773" name="Rectangle 61"/>
          <p:cNvSpPr>
            <a:spLocks noChangeArrowheads="1"/>
          </p:cNvSpPr>
          <p:nvPr/>
        </p:nvSpPr>
        <p:spPr bwMode="auto">
          <a:xfrm>
            <a:off x="5592763" y="4146550"/>
            <a:ext cx="571500" cy="12319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0">
                <a:solidFill>
                  <a:schemeClr val="hlink"/>
                </a:solidFill>
                <a:latin typeface="Krone" charset="0"/>
              </a:rPr>
              <a:t>}</a:t>
            </a:r>
          </a:p>
        </p:txBody>
      </p:sp>
      <p:sp>
        <p:nvSpPr>
          <p:cNvPr id="883774" name="Rectangle 62"/>
          <p:cNvSpPr>
            <a:spLocks noChangeArrowheads="1"/>
          </p:cNvSpPr>
          <p:nvPr/>
        </p:nvSpPr>
        <p:spPr bwMode="auto">
          <a:xfrm>
            <a:off x="930278" y="5286375"/>
            <a:ext cx="2886076" cy="8542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/>
            <a:r>
              <a:rPr lang="en-US" sz="4800" b="0">
                <a:solidFill>
                  <a:srgbClr val="FFFF00"/>
                </a:solidFill>
                <a:latin typeface="Limon R1" charset="0"/>
              </a:rPr>
              <a:t>PIlIm:Un</a:t>
            </a:r>
          </a:p>
        </p:txBody>
      </p:sp>
      <p:sp>
        <p:nvSpPr>
          <p:cNvPr id="883776" name="Text Box 64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3781" name="Text Box 69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83782" name="Text Box 70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883783" name="Rectangle 71"/>
          <p:cNvSpPr>
            <a:spLocks noChangeArrowheads="1"/>
          </p:cNvSpPr>
          <p:nvPr/>
        </p:nvSpPr>
        <p:spPr bwMode="auto">
          <a:xfrm>
            <a:off x="3997328" y="1712913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</a:t>
            </a:r>
          </a:p>
        </p:txBody>
      </p:sp>
      <p:sp>
        <p:nvSpPr>
          <p:cNvPr id="883785" name="Text Box 7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883786" name="Group 74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883725" name="Rectangle 13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726" name="Rectangle 14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883724" name="Rectangle 12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83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67" grpId="0" autoUpdateAnimBg="0"/>
      <p:bldP spid="883774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900101" name="Rectangle 5"/>
          <p:cNvSpPr>
            <a:spLocks noChangeArrowheads="1"/>
          </p:cNvSpPr>
          <p:nvPr/>
        </p:nvSpPr>
        <p:spPr bwMode="auto">
          <a:xfrm>
            <a:off x="5921377" y="2224089"/>
            <a:ext cx="3200401" cy="83817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125000"/>
              </a:lnSpc>
              <a:spcBef>
                <a:spcPct val="50000"/>
              </a:spcBef>
            </a:pPr>
            <a:r>
              <a:rPr lang="en-US" sz="4800">
                <a:solidFill>
                  <a:srgbClr val="99FF99"/>
                </a:solidFill>
                <a:latin typeface="Limon S1" charset="0"/>
                <a:cs typeface="Times New Roman" charset="0"/>
              </a:rPr>
              <a:t>esckþIbeRgon EdlsMxan;  rbs;elaksavkb:ul dl;BYkCMnuMdMbUg.</a:t>
            </a:r>
          </a:p>
        </p:txBody>
      </p:sp>
      <p:sp>
        <p:nvSpPr>
          <p:cNvPr id="900102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03" name="Line 7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11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12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13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14" name="Rectangle 18"/>
          <p:cNvSpPr>
            <a:spLocks noChangeArrowheads="1"/>
          </p:cNvSpPr>
          <p:nvPr/>
        </p:nvSpPr>
        <p:spPr bwMode="auto">
          <a:xfrm>
            <a:off x="5883275" y="-76197"/>
            <a:ext cx="3163888" cy="3369236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0000"/>
              </a:lnSpc>
              <a:spcBef>
                <a:spcPct val="50000"/>
              </a:spcBef>
            </a:pPr>
            <a:endParaRPr lang="en-US" sz="4700" i="1">
              <a:solidFill>
                <a:schemeClr val="bg1"/>
              </a:solidFill>
              <a:latin typeface="Helvetica" charset="0"/>
            </a:endParaRPr>
          </a:p>
          <a:p>
            <a:pPr algn="l" defTabSz="1006124"/>
            <a:r>
              <a:rPr lang="en-US" sz="6000" b="0" i="1">
                <a:solidFill>
                  <a:schemeClr val="bg1"/>
                </a:solidFill>
                <a:latin typeface="Limon R1" charset="0"/>
              </a:rPr>
              <a:t>sMbuRtrbs; savkb:ul</a:t>
            </a:r>
          </a:p>
        </p:txBody>
      </p:sp>
      <p:sp>
        <p:nvSpPr>
          <p:cNvPr id="900134" name="Text Box 38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900139" name="Rectangle 43"/>
          <p:cNvSpPr>
            <a:spLocks noChangeArrowheads="1"/>
          </p:cNvSpPr>
          <p:nvPr/>
        </p:nvSpPr>
        <p:spPr bwMode="auto">
          <a:xfrm>
            <a:off x="3967166" y="1066801"/>
            <a:ext cx="1768476" cy="171684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</a:t>
            </a:r>
          </a:p>
        </p:txBody>
      </p:sp>
      <p:sp>
        <p:nvSpPr>
          <p:cNvPr id="900147" name="Rectangle 51"/>
          <p:cNvSpPr>
            <a:spLocks noChangeArrowheads="1"/>
          </p:cNvSpPr>
          <p:nvPr/>
        </p:nvSpPr>
        <p:spPr bwMode="auto">
          <a:xfrm>
            <a:off x="3983041" y="4445003"/>
            <a:ext cx="1768476" cy="9215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EA18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EA18"/>
              </a:solidFill>
              <a:latin typeface="Helvetica" charset="0"/>
            </a:endParaRPr>
          </a:p>
          <a:p>
            <a:pPr algn="ctr" defTabSz="1006124"/>
            <a:r>
              <a:rPr lang="en-US" sz="2300">
                <a:solidFill>
                  <a:srgbClr val="FFFF00"/>
                </a:solidFill>
                <a:latin typeface="Limon S1" charset="0"/>
              </a:rPr>
              <a:t>PIlIm:Un</a:t>
            </a:r>
            <a:endParaRPr lang="en-US" sz="23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900148" name="Rectangle 52"/>
          <p:cNvSpPr>
            <a:spLocks noChangeArrowheads="1"/>
          </p:cNvSpPr>
          <p:nvPr/>
        </p:nvSpPr>
        <p:spPr bwMode="auto">
          <a:xfrm>
            <a:off x="206375" y="1220788"/>
            <a:ext cx="3516313" cy="1227560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lnSpc>
                <a:spcPct val="80000"/>
              </a:lnSpc>
              <a:spcBef>
                <a:spcPct val="50000"/>
              </a:spcBef>
            </a:pPr>
            <a:r>
              <a:rPr lang="en-US" sz="8200" i="1">
                <a:solidFill>
                  <a:srgbClr val="FFFF00"/>
                </a:solidFill>
                <a:latin typeface="Limon S1" charset="0"/>
              </a:rPr>
              <a:t>sMbuRtrbs;  savkb:ulsißt enAkñúglMdab;CYr rbs;vaehIy&gt;&gt;&gt;</a:t>
            </a:r>
            <a:r>
              <a:rPr lang="en-US" sz="8200" i="1">
                <a:solidFill>
                  <a:srgbClr val="FFFF00"/>
                </a:solidFill>
                <a:latin typeface="Century Schoolbook" charset="0"/>
              </a:rPr>
              <a:t>     </a:t>
            </a:r>
            <a:endParaRPr lang="en-US" sz="6200">
              <a:solidFill>
                <a:srgbClr val="FFFF00"/>
              </a:solidFill>
              <a:latin typeface="Helvetica" charset="0"/>
            </a:endParaRPr>
          </a:p>
          <a:p>
            <a:pPr defTabSz="1006124">
              <a:lnSpc>
                <a:spcPct val="80000"/>
              </a:lnSpc>
            </a:pPr>
            <a:endParaRPr lang="en-US" sz="6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900150" name="Text Box 54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00154" name="AutoShape 58"/>
          <p:cNvSpPr>
            <a:spLocks noChangeArrowheads="1"/>
          </p:cNvSpPr>
          <p:nvPr/>
        </p:nvSpPr>
        <p:spPr bwMode="auto">
          <a:xfrm>
            <a:off x="3914778" y="1057278"/>
            <a:ext cx="1884363" cy="41560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00156" name="Text Box 60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900157" name="Rectangle 61"/>
          <p:cNvSpPr>
            <a:spLocks noChangeArrowheads="1"/>
          </p:cNvSpPr>
          <p:nvPr/>
        </p:nvSpPr>
        <p:spPr bwMode="auto">
          <a:xfrm>
            <a:off x="3997328" y="1741489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rgbClr val="FFEA18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1200">
                <a:solidFill>
                  <a:srgbClr val="FFEA18"/>
                </a:solidFill>
                <a:latin typeface="Limon S1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kUrinfUs</a:t>
            </a:r>
          </a:p>
        </p:txBody>
      </p:sp>
      <p:sp>
        <p:nvSpPr>
          <p:cNvPr id="900158" name="Rectangle 62"/>
          <p:cNvSpPr>
            <a:spLocks noChangeArrowheads="1"/>
          </p:cNvSpPr>
          <p:nvPr/>
        </p:nvSpPr>
        <p:spPr bwMode="auto">
          <a:xfrm>
            <a:off x="3983041" y="2466975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rgbClr val="FFEA18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kUl:us</a:t>
            </a:r>
          </a:p>
        </p:txBody>
      </p:sp>
      <p:sp>
        <p:nvSpPr>
          <p:cNvPr id="900159" name="Rectangle 63"/>
          <p:cNvSpPr>
            <a:spLocks noChangeArrowheads="1"/>
          </p:cNvSpPr>
          <p:nvPr/>
        </p:nvSpPr>
        <p:spPr bwMode="auto">
          <a:xfrm>
            <a:off x="3983041" y="3516316"/>
            <a:ext cx="1768476" cy="173330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r>
              <a:rPr lang="en-US" sz="12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EfsSaLÚnic</a:t>
            </a:r>
            <a:r>
              <a:rPr lang="en-US" sz="22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2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EfsSaLÚnic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1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rgbClr val="FFEA18"/>
                </a:solidFill>
                <a:latin typeface="Helvetica" charset="0"/>
              </a:rPr>
              <a:t>2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rgbClr val="FFEA18"/>
                </a:solidFill>
                <a:latin typeface="Limon S1" charset="0"/>
              </a:rPr>
              <a:t>                                              </a:t>
            </a:r>
            <a:r>
              <a:rPr lang="en-US" sz="2200">
                <a:solidFill>
                  <a:srgbClr val="FFEA18"/>
                </a:solidFill>
                <a:latin typeface="Limon S1" charset="0"/>
              </a:rPr>
              <a:t>TItus</a:t>
            </a:r>
          </a:p>
        </p:txBody>
      </p:sp>
      <p:grpSp>
        <p:nvGrpSpPr>
          <p:cNvPr id="900160" name="Group 64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900109" name="Rectangle 13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110" name="Rectangle 14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900108" name="Rectangle 12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48" grpId="0" autoUpdateAnimBg="0"/>
      <p:bldP spid="9001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5130800" y="3373441"/>
            <a:ext cx="3986213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1022994" name="Text Box 18"/>
          <p:cNvSpPr txBox="1">
            <a:spLocks noChangeArrowheads="1"/>
          </p:cNvSpPr>
          <p:nvPr/>
        </p:nvSpPr>
        <p:spPr bwMode="auto">
          <a:xfrm>
            <a:off x="5130800" y="3373441"/>
            <a:ext cx="3986213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1023002" name="Text Box 26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23004" name="Text Box 28"/>
          <p:cNvSpPr txBox="1">
            <a:spLocks noChangeArrowheads="1"/>
          </p:cNvSpPr>
          <p:nvPr/>
        </p:nvSpPr>
        <p:spPr bwMode="auto">
          <a:xfrm>
            <a:off x="466728" y="1398591"/>
            <a:ext cx="8950325" cy="2003661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40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sckþIBiténviC¢aRBHsMxan;2 rbs;elaksavkb:ul                                    RKwHBitrbs;GñkRKIsÞan KMnitKit nig karGunvtþ</a:t>
            </a:r>
          </a:p>
        </p:txBody>
      </p:sp>
      <p:sp>
        <p:nvSpPr>
          <p:cNvPr id="1023005" name="Text Box 29"/>
          <p:cNvSpPr txBox="1">
            <a:spLocks noChangeArrowheads="1"/>
          </p:cNvSpPr>
          <p:nvPr/>
        </p:nvSpPr>
        <p:spPr bwMode="auto">
          <a:xfrm>
            <a:off x="1289053" y="2490792"/>
            <a:ext cx="7467600" cy="13461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800">
                <a:solidFill>
                  <a:srgbClr val="FFEA18"/>
                </a:solidFill>
              </a:rPr>
              <a:t>______________ </a:t>
            </a:r>
            <a:r>
              <a:rPr lang="en-US" sz="2500" i="1">
                <a:solidFill>
                  <a:srgbClr val="FFEA18"/>
                </a:solidFill>
              </a:rPr>
              <a:t>--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edIm,IrYcecjBIGMeBI)ab&gt;&gt;&gt;</a:t>
            </a:r>
            <a:r>
              <a:rPr lang="en-US" sz="43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              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nwgRtLb;Ca</a:t>
            </a:r>
            <a:r>
              <a:rPr lang="en-US" i="1">
                <a:solidFill>
                  <a:srgbClr val="FFEA18"/>
                </a:solidFill>
              </a:rPr>
              <a:t>  </a:t>
            </a:r>
            <a:r>
              <a:rPr lang="en-US" sz="2500" i="1">
                <a:solidFill>
                  <a:srgbClr val="FFEA18"/>
                </a:solidFill>
              </a:rPr>
              <a:t>    </a:t>
            </a:r>
            <a:r>
              <a:rPr lang="en-US" sz="2800">
                <a:solidFill>
                  <a:srgbClr val="FFEA18"/>
                </a:solidFill>
              </a:rPr>
              <a:t>_____________</a:t>
            </a:r>
          </a:p>
        </p:txBody>
      </p:sp>
      <p:sp>
        <p:nvSpPr>
          <p:cNvPr id="1023006" name="Text Box 30"/>
          <p:cNvSpPr txBox="1">
            <a:spLocks noChangeArrowheads="1"/>
          </p:cNvSpPr>
          <p:nvPr/>
        </p:nvSpPr>
        <p:spPr bwMode="auto">
          <a:xfrm>
            <a:off x="2187578" y="3421067"/>
            <a:ext cx="5459413" cy="128423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800" i="1">
                <a:solidFill>
                  <a:srgbClr val="FFEA18"/>
                </a:solidFill>
              </a:rPr>
              <a:t>( </a:t>
            </a:r>
            <a:r>
              <a:rPr lang="en-US" sz="40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RKamYy  RBwtikarN_</a:t>
            </a:r>
            <a:r>
              <a:rPr lang="en-US" i="1">
                <a:solidFill>
                  <a:srgbClr val="FFEA18"/>
                </a:solidFill>
              </a:rPr>
              <a:t>_______________</a:t>
            </a:r>
            <a:r>
              <a:rPr lang="en-US" sz="2500" i="1">
                <a:solidFill>
                  <a:srgbClr val="FFEA18"/>
                </a:solidFill>
              </a:rPr>
              <a:t> </a:t>
            </a:r>
            <a:r>
              <a:rPr lang="en-US" i="1">
                <a:solidFill>
                  <a:srgbClr val="FFEA18"/>
                </a:solidFill>
              </a:rPr>
              <a:t>!)</a:t>
            </a:r>
            <a:endParaRPr lang="en-US" sz="3200" i="1">
              <a:solidFill>
                <a:srgbClr val="FFEA18"/>
              </a:solidFill>
            </a:endParaRPr>
          </a:p>
        </p:txBody>
      </p:sp>
      <p:sp>
        <p:nvSpPr>
          <p:cNvPr id="1023007" name="Text Box 31"/>
          <p:cNvSpPr txBox="1">
            <a:spLocks noChangeArrowheads="1"/>
          </p:cNvSpPr>
          <p:nvPr/>
        </p:nvSpPr>
        <p:spPr bwMode="auto">
          <a:xfrm>
            <a:off x="774703" y="4973639"/>
            <a:ext cx="8283575" cy="110546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_______________</a:t>
            </a:r>
            <a:r>
              <a:rPr lang="en-US" sz="1600" i="1">
                <a:solidFill>
                  <a:schemeClr val="bg1"/>
                </a:solidFill>
              </a:rPr>
              <a:t> -- </a:t>
            </a:r>
            <a:r>
              <a:rPr lang="en-US" sz="3200" i="1">
                <a:solidFill>
                  <a:schemeClr val="bg1"/>
                </a:solidFill>
                <a:latin typeface="Limon S1" charset="0"/>
                <a:cs typeface="Times New Roman" charset="0"/>
              </a:rPr>
              <a:t>edIm,IrYcecjsMrab; eRbICavt ßúb</a:t>
            </a:r>
            <a:r>
              <a:rPr lang="en-US" sz="3200" i="1">
                <a:solidFill>
                  <a:schemeClr val="bg1"/>
                </a:solidFill>
                <a:latin typeface="Limon S1" charset="0"/>
              </a:rPr>
              <a:t>risuT</a:t>
            </a:r>
            <a:r>
              <a:rPr lang="en-US" sz="2800" i="1">
                <a:solidFill>
                  <a:schemeClr val="bg1"/>
                </a:solidFill>
                <a:latin typeface="Limon S1" charset="0"/>
              </a:rPr>
              <a:t>§</a:t>
            </a:r>
            <a:r>
              <a:rPr lang="en-US" sz="3200" i="1">
                <a:solidFill>
                  <a:schemeClr val="bg1"/>
                </a:solidFill>
                <a:latin typeface="Limon S1" charset="0"/>
                <a:cs typeface="Times New Roman" charset="0"/>
              </a:rPr>
              <a:t> . </a:t>
            </a:r>
          </a:p>
        </p:txBody>
      </p:sp>
      <p:sp>
        <p:nvSpPr>
          <p:cNvPr id="1023008" name="Text Box 32"/>
          <p:cNvSpPr txBox="1">
            <a:spLocks noChangeArrowheads="1"/>
          </p:cNvSpPr>
          <p:nvPr/>
        </p:nvSpPr>
        <p:spPr bwMode="auto">
          <a:xfrm>
            <a:off x="1735141" y="5370516"/>
            <a:ext cx="5484812" cy="965941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FFEA18"/>
                </a:solidFill>
              </a:rPr>
              <a:t>         ( ________, </a:t>
            </a:r>
            <a:r>
              <a:rPr lang="en-US" sz="36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bnþrxagesckþIeBjv½y </a:t>
            </a:r>
            <a:r>
              <a:rPr lang="en-US" i="1">
                <a:solidFill>
                  <a:srgbClr val="FFEA18"/>
                </a:solidFill>
              </a:rPr>
              <a:t>)</a:t>
            </a:r>
          </a:p>
        </p:txBody>
      </p:sp>
      <p:sp>
        <p:nvSpPr>
          <p:cNvPr id="1023009" name="Text Box 33"/>
          <p:cNvSpPr txBox="1">
            <a:spLocks noChangeArrowheads="1"/>
          </p:cNvSpPr>
          <p:nvPr/>
        </p:nvSpPr>
        <p:spPr bwMode="auto">
          <a:xfrm>
            <a:off x="1416053" y="3983039"/>
            <a:ext cx="7212013" cy="221004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36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elakub,tiþ</a:t>
            </a:r>
            <a:r>
              <a:rPr lang="en-US" sz="16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  </a:t>
            </a:r>
            <a:r>
              <a:rPr lang="en-US" sz="1600" i="1">
                <a:solidFill>
                  <a:srgbClr val="FFEA18"/>
                </a:solidFill>
                <a:cs typeface="Times New Roman" charset="0"/>
              </a:rPr>
              <a:t>15:6 </a:t>
            </a:r>
            <a:r>
              <a:rPr lang="en-US" sz="36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Kat;k¾eCOdl;RBHeyhUv:a ehIyRTg;rab;esckþICMenOenaH TukCaesckþIsucritdl;Kat; ¬Km&lt;Ir</a:t>
            </a:r>
            <a:r>
              <a:rPr lang="en-US" sz="3600" i="1">
                <a:solidFill>
                  <a:srgbClr val="FFEA18"/>
                </a:solidFill>
                <a:latin typeface="Limon S1" charset="0"/>
              </a:rPr>
              <a:t>brisuT§</a:t>
            </a:r>
            <a:r>
              <a:rPr lang="en-US" sz="36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1023011" name="Text Box 35"/>
          <p:cNvSpPr txBox="1">
            <a:spLocks noChangeArrowheads="1"/>
          </p:cNvSpPr>
          <p:nvPr/>
        </p:nvSpPr>
        <p:spPr bwMode="auto">
          <a:xfrm>
            <a:off x="952500" y="6161091"/>
            <a:ext cx="7867650" cy="3807026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i="1">
                <a:solidFill>
                  <a:srgbClr val="FFEA18"/>
                </a:solidFill>
              </a:rPr>
              <a:t>1 </a:t>
            </a:r>
            <a:r>
              <a:rPr lang="en-US" sz="3600" i="1">
                <a:solidFill>
                  <a:srgbClr val="FFEA18"/>
                </a:solidFill>
                <a:latin typeface="Limon S1" charset="0"/>
              </a:rPr>
              <a:t>kUrin </a:t>
            </a:r>
            <a:r>
              <a:rPr lang="en-US" sz="1800" i="1">
                <a:solidFill>
                  <a:srgbClr val="FFEA18"/>
                </a:solidFill>
              </a:rPr>
              <a:t>1:2 </a:t>
            </a:r>
            <a:r>
              <a:rPr lang="en-US" sz="3300" i="1">
                <a:solidFill>
                  <a:srgbClr val="FFEA18"/>
                </a:solidFill>
                <a:latin typeface="Limon S1" charset="0"/>
              </a:rPr>
              <a:t>epJImkBYkCMnMuénRBHenAkUrinfUs CaBYkGñkEdl)anEjkecjCabrisuT§ kñúgRBH RKIsÞeys</a:t>
            </a:r>
            <a:r>
              <a:rPr lang="ja-JP" altLang="en-US" sz="3300" i="1">
                <a:solidFill>
                  <a:srgbClr val="FFEA18"/>
                </a:solidFill>
                <a:latin typeface="Arial"/>
              </a:rPr>
              <a:t>‘</a:t>
            </a:r>
            <a:r>
              <a:rPr lang="en-US" sz="3300" i="1">
                <a:solidFill>
                  <a:srgbClr val="FFEA18"/>
                </a:solidFill>
                <a:latin typeface="Limon S1" charset="0"/>
              </a:rPr>
              <a:t>Uv)anTaMgehAmkeFVICaBYkbrisuT§CamYynwgGs;GñkenARKb;TIkEnøgEdlGMBavnav RBHnaménRBHeys</a:t>
            </a:r>
            <a:r>
              <a:rPr lang="ja-JP" altLang="en-US" sz="3300" i="1">
                <a:solidFill>
                  <a:srgbClr val="FFEA18"/>
                </a:solidFill>
                <a:latin typeface="Arial"/>
              </a:rPr>
              <a:t>‘</a:t>
            </a:r>
            <a:r>
              <a:rPr lang="en-US" sz="3300" i="1">
                <a:solidFill>
                  <a:srgbClr val="FFEA18"/>
                </a:solidFill>
                <a:latin typeface="Limon S1" charset="0"/>
              </a:rPr>
              <a:t>UvRKIsÞCaRBHGm©as;éneyIgral;Kña KWéneK nwgeyIgpg³ </a:t>
            </a:r>
            <a:r>
              <a:rPr lang="en-US" sz="33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¬Km&lt;Ir</a:t>
            </a:r>
            <a:r>
              <a:rPr lang="en-US" sz="3300" i="1">
                <a:solidFill>
                  <a:srgbClr val="FFEA18"/>
                </a:solidFill>
                <a:latin typeface="Limon S1" charset="0"/>
              </a:rPr>
              <a:t>brisuT§</a:t>
            </a:r>
            <a:r>
              <a:rPr lang="en-US" sz="3300" i="1">
                <a:solidFill>
                  <a:srgbClr val="FFEA18"/>
                </a:solidFill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1023013" name="Text Box 37"/>
          <p:cNvSpPr txBox="1">
            <a:spLocks noChangeArrowheads="1"/>
          </p:cNvSpPr>
          <p:nvPr/>
        </p:nvSpPr>
        <p:spPr bwMode="auto">
          <a:xfrm>
            <a:off x="1066803" y="7278690"/>
            <a:ext cx="7212013" cy="5996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rgbClr val="FFEA18"/>
                </a:solidFill>
              </a:rPr>
              <a:t>2 </a:t>
            </a:r>
            <a:r>
              <a:rPr lang="en-US" sz="3200" i="1">
                <a:solidFill>
                  <a:srgbClr val="FFEA18"/>
                </a:solidFill>
                <a:latin typeface="Limon S1" charset="0"/>
              </a:rPr>
              <a:t>kUrinfUs </a:t>
            </a:r>
            <a:r>
              <a:rPr lang="en-US" i="1">
                <a:solidFill>
                  <a:srgbClr val="FFEA18"/>
                </a:solidFill>
              </a:rPr>
              <a:t>5:17 </a:t>
            </a:r>
            <a:r>
              <a:rPr lang="en-US" sz="3200" i="1">
                <a:solidFill>
                  <a:srgbClr val="FFEA18"/>
                </a:solidFill>
                <a:latin typeface="Limon S1" charset="0"/>
              </a:rPr>
              <a:t>nig rU:m</a:t>
            </a:r>
            <a:r>
              <a:rPr lang="en-US" i="1">
                <a:solidFill>
                  <a:srgbClr val="FFEA18"/>
                </a:solidFill>
              </a:rPr>
              <a:t> 5: 1-4</a:t>
            </a:r>
          </a:p>
        </p:txBody>
      </p:sp>
      <p:sp>
        <p:nvSpPr>
          <p:cNvPr id="1023014" name="Text Box 38"/>
          <p:cNvSpPr txBox="1">
            <a:spLocks noChangeArrowheads="1"/>
          </p:cNvSpPr>
          <p:nvPr/>
        </p:nvSpPr>
        <p:spPr bwMode="auto">
          <a:xfrm>
            <a:off x="4383090" y="468313"/>
            <a:ext cx="3719513" cy="1210110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#25</a:t>
            </a:r>
          </a:p>
        </p:txBody>
      </p:sp>
      <p:sp>
        <p:nvSpPr>
          <p:cNvPr id="1023015" name="Oval 39"/>
          <p:cNvSpPr>
            <a:spLocks noChangeArrowheads="1"/>
          </p:cNvSpPr>
          <p:nvPr/>
        </p:nvSpPr>
        <p:spPr bwMode="auto">
          <a:xfrm>
            <a:off x="4919663" y="3367088"/>
            <a:ext cx="2184400" cy="508000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23016" name="Oval 40"/>
          <p:cNvSpPr>
            <a:spLocks noChangeArrowheads="1"/>
          </p:cNvSpPr>
          <p:nvPr/>
        </p:nvSpPr>
        <p:spPr bwMode="auto">
          <a:xfrm>
            <a:off x="2341566" y="5500688"/>
            <a:ext cx="2217738" cy="508000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23019" name="Text Box 43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23020" name="Text Box 44"/>
          <p:cNvSpPr txBox="1">
            <a:spLocks noChangeArrowheads="1"/>
          </p:cNvSpPr>
          <p:nvPr/>
        </p:nvSpPr>
        <p:spPr bwMode="auto">
          <a:xfrm>
            <a:off x="9475565" y="7002758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23021" name="Text Box 45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023022" name="Text Box 46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023023" name="Text Box 47"/>
          <p:cNvSpPr txBox="1">
            <a:spLocks noChangeArrowheads="1"/>
          </p:cNvSpPr>
          <p:nvPr/>
        </p:nvSpPr>
        <p:spPr bwMode="auto">
          <a:xfrm>
            <a:off x="1597028" y="2436813"/>
            <a:ext cx="2246313" cy="100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i="1">
                <a:solidFill>
                  <a:schemeClr val="bg1"/>
                </a:solidFill>
                <a:latin typeface="Limon R1" charset="0"/>
                <a:cs typeface="Times New Roman" charset="0"/>
              </a:rPr>
              <a:t>rab;TukCasucrit</a:t>
            </a:r>
            <a:r>
              <a:rPr lang="en-US" sz="3200" i="1">
                <a:solidFill>
                  <a:srgbClr val="FF3300"/>
                </a:solidFill>
                <a:latin typeface="Limon S1" charset="0"/>
                <a:cs typeface="Times New Roman" charset="0"/>
              </a:rPr>
              <a:t> </a:t>
            </a:r>
            <a:endParaRPr lang="en-US" sz="1000" i="1">
              <a:solidFill>
                <a:srgbClr val="FF3300"/>
              </a:solidFill>
            </a:endParaRPr>
          </a:p>
        </p:txBody>
      </p:sp>
      <p:sp>
        <p:nvSpPr>
          <p:cNvPr id="1023024" name="Text Box 48"/>
          <p:cNvSpPr txBox="1">
            <a:spLocks noChangeArrowheads="1"/>
          </p:cNvSpPr>
          <p:nvPr/>
        </p:nvSpPr>
        <p:spPr bwMode="auto">
          <a:xfrm>
            <a:off x="3711578" y="2897187"/>
            <a:ext cx="2246313" cy="56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i="1">
                <a:solidFill>
                  <a:schemeClr val="bg1"/>
                </a:solidFill>
                <a:latin typeface="Limon R1" charset="0"/>
                <a:cs typeface="Times New Roman" charset="0"/>
              </a:rPr>
              <a:t>sucrit </a:t>
            </a:r>
            <a:endParaRPr lang="en-US" sz="1400" i="1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1023025" name="Text Box 49"/>
          <p:cNvSpPr txBox="1">
            <a:spLocks noChangeArrowheads="1"/>
          </p:cNvSpPr>
          <p:nvPr/>
        </p:nvSpPr>
        <p:spPr bwMode="auto">
          <a:xfrm>
            <a:off x="5022854" y="3355976"/>
            <a:ext cx="2246313" cy="56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mYydg</a:t>
            </a:r>
            <a:endParaRPr lang="en-US" sz="1400" b="0" i="1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1023027" name="Text Box 51"/>
          <p:cNvSpPr txBox="1">
            <a:spLocks noChangeArrowheads="1"/>
          </p:cNvSpPr>
          <p:nvPr/>
        </p:nvSpPr>
        <p:spPr bwMode="auto">
          <a:xfrm>
            <a:off x="1978028" y="4951413"/>
            <a:ext cx="2246313" cy="100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i="1">
                <a:solidFill>
                  <a:schemeClr val="bg1"/>
                </a:solidFill>
                <a:latin typeface="Limon R1" charset="0"/>
                <a:cs typeface="Times New Roman" charset="0"/>
              </a:rPr>
              <a:t>karrab;Casucrit</a:t>
            </a:r>
            <a:r>
              <a:rPr lang="en-US" sz="3200" i="1">
                <a:solidFill>
                  <a:srgbClr val="FB4619"/>
                </a:solidFill>
                <a:latin typeface="Limon S1" charset="0"/>
                <a:cs typeface="Times New Roman" charset="0"/>
              </a:rPr>
              <a:t> </a:t>
            </a:r>
            <a:endParaRPr lang="en-US" sz="1000" i="1">
              <a:solidFill>
                <a:srgbClr val="FB4619"/>
              </a:solidFill>
            </a:endParaRPr>
          </a:p>
        </p:txBody>
      </p:sp>
      <p:sp>
        <p:nvSpPr>
          <p:cNvPr id="1023028" name="Text Box 52"/>
          <p:cNvSpPr txBox="1">
            <a:spLocks noChangeArrowheads="1"/>
          </p:cNvSpPr>
          <p:nvPr/>
        </p:nvSpPr>
        <p:spPr bwMode="auto">
          <a:xfrm>
            <a:off x="2906716" y="5408613"/>
            <a:ext cx="1411287" cy="12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kMBugbnþr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04" grpId="0" autoUpdateAnimBg="0"/>
      <p:bldP spid="1023005" grpId="0" autoUpdateAnimBg="0"/>
      <p:bldP spid="1023006" grpId="0" autoUpdateAnimBg="0"/>
      <p:bldP spid="1023007" grpId="0" autoUpdateAnimBg="0"/>
      <p:bldP spid="1023008" grpId="0" autoUpdateAnimBg="0"/>
      <p:bldP spid="1023009" grpId="0" animBg="1" autoUpdateAnimBg="0"/>
      <p:bldP spid="1023011" grpId="0" animBg="1" autoUpdateAnimBg="0"/>
      <p:bldP spid="1023013" grpId="0" autoUpdateAnimBg="0"/>
      <p:bldP spid="1023014" grpId="0" animBg="1" autoUpdateAnimBg="0"/>
      <p:bldP spid="1023015" grpId="0" animBg="1"/>
      <p:bldP spid="10230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12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887814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15" name="Line 7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16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17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18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23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24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25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26" name="Rectangle 18"/>
          <p:cNvSpPr>
            <a:spLocks noChangeArrowheads="1"/>
          </p:cNvSpPr>
          <p:nvPr/>
        </p:nvSpPr>
        <p:spPr bwMode="auto">
          <a:xfrm>
            <a:off x="5918200" y="2455867"/>
            <a:ext cx="3163888" cy="3609917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spcBef>
                <a:spcPct val="50000"/>
              </a:spcBef>
            </a:pPr>
            <a:r>
              <a:rPr lang="en-US" sz="5600" b="0" i="1">
                <a:solidFill>
                  <a:schemeClr val="bg1"/>
                </a:solidFill>
                <a:latin typeface="Limon R1" charset="0"/>
              </a:rPr>
              <a:t>sMbuRt mkBI </a:t>
            </a:r>
            <a:r>
              <a:rPr lang="en-US" sz="5700" b="0" i="1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ja-JP" altLang="en-US" sz="5300" b="0" i="1">
                <a:solidFill>
                  <a:schemeClr val="bg1"/>
                </a:solidFill>
                <a:latin typeface="Arial"/>
              </a:rPr>
              <a:t>“</a:t>
            </a:r>
            <a:r>
              <a:rPr lang="en-US" sz="5600" b="0" i="1">
                <a:solidFill>
                  <a:schemeClr val="bg1"/>
                </a:solidFill>
                <a:latin typeface="Limon R1" charset="0"/>
              </a:rPr>
              <a:t>GñkdéTeTot</a:t>
            </a:r>
            <a:r>
              <a:rPr lang="ja-JP" altLang="en-US" sz="5300" b="0" i="1">
                <a:solidFill>
                  <a:schemeClr val="bg1"/>
                </a:solidFill>
                <a:latin typeface="Arial"/>
              </a:rPr>
              <a:t>”</a:t>
            </a:r>
            <a:endParaRPr lang="en-US" sz="5300" b="0" i="1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887831" name="Text Box 23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sp>
        <p:nvSpPr>
          <p:cNvPr id="887846" name="Text Box 38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87848" name="Rectangle 40"/>
          <p:cNvSpPr>
            <a:spLocks noChangeArrowheads="1"/>
          </p:cNvSpPr>
          <p:nvPr/>
        </p:nvSpPr>
        <p:spPr bwMode="auto">
          <a:xfrm>
            <a:off x="3983041" y="4865691"/>
            <a:ext cx="1768476" cy="167502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l" defTabSz="1006124"/>
            <a:r>
              <a:rPr lang="en-US" sz="2200" i="1">
                <a:solidFill>
                  <a:srgbClr val="FFFF00"/>
                </a:solidFill>
                <a:latin typeface="Limon S1" charset="0"/>
              </a:rPr>
              <a:t>sMbuRtmkBIGñkdéTeTot</a:t>
            </a:r>
            <a:r>
              <a:rPr lang="en-US" sz="2500" i="1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1800" i="1">
                <a:solidFill>
                  <a:srgbClr val="FFFF00"/>
                </a:solidFill>
                <a:latin typeface="Helvetica" charset="0"/>
              </a:rPr>
              <a:t>:</a:t>
            </a: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87850" name="Rectangle 42"/>
          <p:cNvSpPr>
            <a:spLocks noChangeArrowheads="1"/>
          </p:cNvSpPr>
          <p:nvPr/>
        </p:nvSpPr>
        <p:spPr bwMode="auto">
          <a:xfrm>
            <a:off x="3962403" y="3517903"/>
            <a:ext cx="1768476" cy="173330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                          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TItus</a:t>
            </a:r>
          </a:p>
        </p:txBody>
      </p:sp>
      <p:sp>
        <p:nvSpPr>
          <p:cNvPr id="887851" name="Rectangle 43"/>
          <p:cNvSpPr>
            <a:spLocks noChangeArrowheads="1"/>
          </p:cNvSpPr>
          <p:nvPr/>
        </p:nvSpPr>
        <p:spPr bwMode="auto">
          <a:xfrm>
            <a:off x="3971925" y="2465389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kUl:us</a:t>
            </a:r>
          </a:p>
        </p:txBody>
      </p:sp>
      <p:sp>
        <p:nvSpPr>
          <p:cNvPr id="887852" name="Rectangle 44"/>
          <p:cNvSpPr>
            <a:spLocks noChangeArrowheads="1"/>
          </p:cNvSpPr>
          <p:nvPr/>
        </p:nvSpPr>
        <p:spPr bwMode="auto">
          <a:xfrm>
            <a:off x="3983041" y="1755776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</a:t>
            </a:r>
          </a:p>
        </p:txBody>
      </p:sp>
      <p:sp>
        <p:nvSpPr>
          <p:cNvPr id="887853" name="Rectangle 45"/>
          <p:cNvSpPr>
            <a:spLocks noChangeArrowheads="1"/>
          </p:cNvSpPr>
          <p:nvPr/>
        </p:nvSpPr>
        <p:spPr bwMode="auto">
          <a:xfrm>
            <a:off x="3967166" y="1066804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sp>
        <p:nvSpPr>
          <p:cNvPr id="887854" name="Rectangle 46"/>
          <p:cNvSpPr>
            <a:spLocks noChangeArrowheads="1"/>
          </p:cNvSpPr>
          <p:nvPr/>
        </p:nvSpPr>
        <p:spPr bwMode="auto">
          <a:xfrm>
            <a:off x="3983041" y="4464051"/>
            <a:ext cx="1768476" cy="9215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300">
                <a:solidFill>
                  <a:schemeClr val="bg1"/>
                </a:solidFill>
                <a:latin typeface="Limon S1" charset="0"/>
              </a:rPr>
              <a:t>PIlIm:Un</a:t>
            </a:r>
            <a:endParaRPr lang="en-US" sz="23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87864" name="Rectangle 56"/>
          <p:cNvSpPr>
            <a:spLocks noChangeArrowheads="1"/>
          </p:cNvSpPr>
          <p:nvPr/>
        </p:nvSpPr>
        <p:spPr bwMode="auto">
          <a:xfrm>
            <a:off x="5973766" y="4040188"/>
            <a:ext cx="3163887" cy="5144696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spcBef>
                <a:spcPct val="50000"/>
              </a:spcBef>
            </a:pPr>
            <a:endParaRPr lang="en-US" sz="4300" i="1">
              <a:solidFill>
                <a:srgbClr val="99FF99"/>
              </a:solidFill>
              <a:latin typeface="Helvetica" charset="0"/>
            </a:endParaRPr>
          </a:p>
          <a:p>
            <a:pPr algn="l" defTabSz="1006124">
              <a:spcBef>
                <a:spcPct val="50000"/>
              </a:spcBef>
            </a:pPr>
            <a:r>
              <a:rPr lang="en-US" sz="5700" b="0" i="1">
                <a:solidFill>
                  <a:srgbClr val="99FF99"/>
                </a:solidFill>
                <a:latin typeface="Limon R1" charset="0"/>
              </a:rPr>
              <a:t>sMbuRtTUeTA</a:t>
            </a:r>
            <a:r>
              <a:rPr lang="en-US" sz="5100" i="1">
                <a:solidFill>
                  <a:srgbClr val="99FF99"/>
                </a:solidFill>
                <a:latin typeface="Helvetica" charset="0"/>
              </a:rPr>
              <a:t> </a:t>
            </a:r>
          </a:p>
          <a:p>
            <a:pPr algn="l" defTabSz="1006124">
              <a:spcBef>
                <a:spcPct val="50000"/>
              </a:spcBef>
            </a:pPr>
            <a:r>
              <a:rPr lang="en-US" sz="3100" i="1">
                <a:solidFill>
                  <a:srgbClr val="99FF99"/>
                </a:solidFill>
                <a:latin typeface="Helvetica" charset="0"/>
              </a:rPr>
              <a:t>(</a:t>
            </a:r>
            <a:r>
              <a:rPr lang="en-US" sz="3900" i="1">
                <a:solidFill>
                  <a:srgbClr val="99FF99"/>
                </a:solidFill>
                <a:latin typeface="Limon S1" charset="0"/>
              </a:rPr>
              <a:t>minEmn mkBIsavkb:uleT</a:t>
            </a:r>
            <a:r>
              <a:rPr lang="en-US" sz="3100" i="1">
                <a:solidFill>
                  <a:srgbClr val="99FF99"/>
                </a:solidFill>
                <a:latin typeface="Helvetica" charset="0"/>
              </a:rPr>
              <a:t>)</a:t>
            </a:r>
            <a:endParaRPr lang="en-US" sz="2800">
              <a:solidFill>
                <a:srgbClr val="99FF99"/>
              </a:solidFill>
              <a:latin typeface="Helvetica" charset="0"/>
            </a:endParaRPr>
          </a:p>
        </p:txBody>
      </p:sp>
      <p:sp>
        <p:nvSpPr>
          <p:cNvPr id="887871" name="Rectangle 63"/>
          <p:cNvSpPr>
            <a:spLocks noChangeArrowheads="1"/>
          </p:cNvSpPr>
          <p:nvPr/>
        </p:nvSpPr>
        <p:spPr bwMode="auto">
          <a:xfrm>
            <a:off x="3992566" y="5641978"/>
            <a:ext cx="1768476" cy="22469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80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ctr" defTabSz="1006124"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  <a:latin typeface="Limon S1" charset="0"/>
              </a:rPr>
              <a:t>y:akub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                                    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1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eBRtus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2</a:t>
            </a:r>
            <a:r>
              <a:rPr lang="en-US" sz="1800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eBRtus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1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y:Uhan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                             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2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y:Uhan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3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y:Uhan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                     </a:t>
            </a:r>
            <a:r>
              <a:rPr lang="en-US">
                <a:solidFill>
                  <a:srgbClr val="FFFF00"/>
                </a:solidFill>
                <a:latin typeface="Limon S1" charset="0"/>
              </a:rPr>
              <a:t>yUdas</a:t>
            </a:r>
          </a:p>
        </p:txBody>
      </p:sp>
      <p:sp>
        <p:nvSpPr>
          <p:cNvPr id="887872" name="Rectangle 64"/>
          <p:cNvSpPr>
            <a:spLocks noChangeArrowheads="1"/>
          </p:cNvSpPr>
          <p:nvPr/>
        </p:nvSpPr>
        <p:spPr bwMode="auto">
          <a:xfrm>
            <a:off x="3983041" y="5619753"/>
            <a:ext cx="1768476" cy="4880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500">
                <a:solidFill>
                  <a:srgbClr val="FFFF00"/>
                </a:solidFill>
                <a:latin typeface="Limon S1" charset="0"/>
              </a:rPr>
              <a:t>eheRBIr</a:t>
            </a:r>
          </a:p>
        </p:txBody>
      </p:sp>
      <p:sp>
        <p:nvSpPr>
          <p:cNvPr id="887877" name="AutoShape 69"/>
          <p:cNvSpPr>
            <a:spLocks noChangeArrowheads="1"/>
          </p:cNvSpPr>
          <p:nvPr/>
        </p:nvSpPr>
        <p:spPr bwMode="auto">
          <a:xfrm>
            <a:off x="812804" y="5581650"/>
            <a:ext cx="2951163" cy="205105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78" name="Rectangle 70"/>
          <p:cNvSpPr>
            <a:spLocks noChangeArrowheads="1"/>
          </p:cNvSpPr>
          <p:nvPr/>
        </p:nvSpPr>
        <p:spPr bwMode="auto">
          <a:xfrm>
            <a:off x="893766" y="5664204"/>
            <a:ext cx="2881313" cy="178998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5000"/>
              </a:lnSpc>
              <a:spcBef>
                <a:spcPct val="50000"/>
              </a:spcBef>
            </a:pPr>
            <a:r>
              <a:rPr lang="ja-JP" altLang="en-US" sz="140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1400">
                <a:solidFill>
                  <a:srgbClr val="FFFFFF"/>
                </a:solidFill>
                <a:latin typeface="Helvetica" charset="0"/>
              </a:rPr>
              <a:t>On Jerusalem television,</a:t>
            </a:r>
            <a:endParaRPr lang="en-US" sz="1400">
              <a:solidFill>
                <a:srgbClr val="FFFF00"/>
              </a:solidFill>
              <a:latin typeface="Helvetica" charset="0"/>
            </a:endParaRPr>
          </a:p>
          <a:p>
            <a:pPr algn="l" defTabSz="1006124">
              <a:lnSpc>
                <a:spcPct val="85000"/>
              </a:lnSpc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Helvetica" charset="0"/>
              </a:rPr>
              <a:t> the </a:t>
            </a:r>
            <a:r>
              <a:rPr lang="en-US" sz="1400" i="1" u="sng">
                <a:solidFill>
                  <a:schemeClr val="bg1"/>
                </a:solidFill>
                <a:latin typeface="Helvetica" charset="0"/>
              </a:rPr>
              <a:t>HEBREW(s)</a:t>
            </a:r>
            <a:r>
              <a:rPr lang="en-US" sz="1400" i="1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 sz="1400">
                <a:solidFill>
                  <a:srgbClr val="FFFF00"/>
                </a:solidFill>
                <a:latin typeface="Helvetica" charset="0"/>
              </a:rPr>
              <a:t>news crew...</a:t>
            </a:r>
          </a:p>
          <a:p>
            <a:pPr algn="l" defTabSz="1006124">
              <a:lnSpc>
                <a:spcPct val="85000"/>
              </a:lnSpc>
              <a:spcBef>
                <a:spcPct val="50000"/>
              </a:spcBef>
            </a:pPr>
            <a:r>
              <a:rPr lang="en-US" sz="1400" i="1">
                <a:solidFill>
                  <a:srgbClr val="FFFF00"/>
                </a:solidFill>
                <a:latin typeface="Helvetica" charset="0"/>
              </a:rPr>
              <a:t>          	</a:t>
            </a:r>
            <a:r>
              <a:rPr lang="en-US" b="0">
                <a:solidFill>
                  <a:srgbClr val="FFFF00"/>
                </a:solidFill>
                <a:latin typeface="Limon R1" charset="0"/>
              </a:rPr>
              <a:t>y:akub</a:t>
            </a:r>
            <a:r>
              <a:rPr lang="en-US" sz="1400" b="0">
                <a:solidFill>
                  <a:srgbClr val="FFFF00"/>
                </a:solidFill>
                <a:latin typeface="Limon R1" charset="0"/>
              </a:rPr>
              <a:t>                                     </a:t>
            </a:r>
            <a:r>
              <a:rPr lang="en-US" b="0">
                <a:solidFill>
                  <a:srgbClr val="FFFF00"/>
                </a:solidFill>
                <a:latin typeface="Limon R1" charset="0"/>
              </a:rPr>
              <a:t>eBRtus</a:t>
            </a:r>
            <a:r>
              <a:rPr lang="en-US" sz="1400" b="0">
                <a:solidFill>
                  <a:srgbClr val="FFFF00"/>
                </a:solidFill>
                <a:latin typeface="Limon R1" charset="0"/>
              </a:rPr>
              <a:t>                                    </a:t>
            </a:r>
            <a:r>
              <a:rPr lang="en-US" b="0">
                <a:solidFill>
                  <a:srgbClr val="FFFF00"/>
                </a:solidFill>
                <a:latin typeface="Limon R1" charset="0"/>
              </a:rPr>
              <a:t>y:Uhan</a:t>
            </a:r>
            <a:r>
              <a:rPr lang="en-US" sz="1400" b="0">
                <a:solidFill>
                  <a:srgbClr val="FFFF00"/>
                </a:solidFill>
                <a:latin typeface="Limon R1" charset="0"/>
              </a:rPr>
              <a:t>    </a:t>
            </a:r>
            <a:r>
              <a:rPr lang="en-US" b="0">
                <a:solidFill>
                  <a:srgbClr val="FFFF00"/>
                </a:solidFill>
                <a:latin typeface="Limon R1" charset="0"/>
              </a:rPr>
              <a:t>nig </a:t>
            </a:r>
            <a:r>
              <a:rPr lang="en-US" sz="1400" b="0">
                <a:solidFill>
                  <a:srgbClr val="FFFF00"/>
                </a:solidFill>
                <a:latin typeface="Limon R1" charset="0"/>
              </a:rPr>
              <a:t>                             </a:t>
            </a:r>
            <a:r>
              <a:rPr lang="en-US" b="0">
                <a:solidFill>
                  <a:srgbClr val="FFFF00"/>
                </a:solidFill>
                <a:latin typeface="Limon R1" charset="0"/>
              </a:rPr>
              <a:t>yUda.</a:t>
            </a:r>
            <a:r>
              <a:rPr lang="ja-JP" altLang="en-US" sz="1400" b="0" i="1">
                <a:solidFill>
                  <a:srgbClr val="FFFF00"/>
                </a:solidFill>
                <a:latin typeface="Arial"/>
              </a:rPr>
              <a:t>”</a:t>
            </a:r>
            <a:endParaRPr lang="en-US" sz="1400" b="0" i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887879" name="Line 71"/>
          <p:cNvSpPr>
            <a:spLocks noChangeShapeType="1"/>
          </p:cNvSpPr>
          <p:nvPr/>
        </p:nvSpPr>
        <p:spPr bwMode="auto">
          <a:xfrm>
            <a:off x="3468691" y="6567491"/>
            <a:ext cx="758825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87880" name="Rectangle 72"/>
          <p:cNvSpPr>
            <a:spLocks noChangeArrowheads="1"/>
          </p:cNvSpPr>
          <p:nvPr/>
        </p:nvSpPr>
        <p:spPr bwMode="auto">
          <a:xfrm>
            <a:off x="915990" y="1419226"/>
            <a:ext cx="2886076" cy="476216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eheRBIr</a:t>
            </a:r>
          </a:p>
          <a:p>
            <a:pPr algn="ctr" defTabSz="1006124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y:akub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                                    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36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                             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 sz="4000">
                <a:solidFill>
                  <a:schemeClr val="bg1"/>
                </a:solidFill>
                <a:latin typeface="Helvetica" charset="0"/>
              </a:rPr>
              <a:t>                                  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yUdas</a:t>
            </a:r>
          </a:p>
          <a:p>
            <a:pPr algn="ctr" defTabSz="1006124">
              <a:lnSpc>
                <a:spcPct val="80000"/>
              </a:lnSpc>
            </a:pPr>
            <a:endParaRPr lang="en-US" sz="49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887881" name="Text Box 73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7887" name="Text Box 79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87888" name="Text Box 80"/>
          <p:cNvSpPr txBox="1">
            <a:spLocks noChangeArrowheads="1"/>
          </p:cNvSpPr>
          <p:nvPr/>
        </p:nvSpPr>
        <p:spPr bwMode="auto">
          <a:xfrm>
            <a:off x="9424765" y="7018634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87889" name="Text Box 81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887890" name="Text Box 8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887891" name="Text Box 8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87892" name="AutoShape 84"/>
          <p:cNvSpPr>
            <a:spLocks noChangeArrowheads="1"/>
          </p:cNvSpPr>
          <p:nvPr/>
        </p:nvSpPr>
        <p:spPr bwMode="auto">
          <a:xfrm>
            <a:off x="725488" y="5595938"/>
            <a:ext cx="3154362" cy="62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887893" name="Group 85"/>
          <p:cNvGrpSpPr>
            <a:grpSpLocks/>
          </p:cNvGrpSpPr>
          <p:nvPr/>
        </p:nvGrpSpPr>
        <p:grpSpPr bwMode="auto">
          <a:xfrm>
            <a:off x="4067178" y="3"/>
            <a:ext cx="1593851" cy="1870076"/>
            <a:chOff x="2562" y="0"/>
            <a:chExt cx="1004" cy="1178"/>
          </a:xfrm>
        </p:grpSpPr>
        <p:sp>
          <p:nvSpPr>
            <p:cNvPr id="887821" name="Rectangle 13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822" name="Rectangle 14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887820" name="Rectangle 12"/>
            <p:cNvSpPr>
              <a:spLocks noChangeArrowheads="1"/>
            </p:cNvSpPr>
            <p:nvPr/>
          </p:nvSpPr>
          <p:spPr bwMode="auto">
            <a:xfrm>
              <a:off x="2649" y="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87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48" grpId="0" autoUpdateAnimBg="0"/>
      <p:bldP spid="887880" grpId="0" build="p" autoUpdateAnimBg="0" advAuto="0"/>
      <p:bldP spid="88789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893956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893958" name="Rectangle 6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1" name="Line 9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2" name="Line 10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5" name="Rectangle 13"/>
          <p:cNvSpPr>
            <a:spLocks noChangeArrowheads="1"/>
          </p:cNvSpPr>
          <p:nvPr/>
        </p:nvSpPr>
        <p:spPr bwMode="auto">
          <a:xfrm>
            <a:off x="4067178" y="357191"/>
            <a:ext cx="1593851" cy="68897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6" name="Rectangle 14"/>
          <p:cNvSpPr>
            <a:spLocks noChangeArrowheads="1"/>
          </p:cNvSpPr>
          <p:nvPr/>
        </p:nvSpPr>
        <p:spPr bwMode="auto">
          <a:xfrm>
            <a:off x="4151313" y="446092"/>
            <a:ext cx="1416050" cy="141239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99FF66"/>
                </a:solidFill>
                <a:latin typeface="Limon R1" charset="0"/>
              </a:rPr>
              <a:t>bBa</a:t>
            </a:r>
            <a:r>
              <a:rPr lang="en-US" sz="2800" b="0">
                <a:solidFill>
                  <a:srgbClr val="99FF66"/>
                </a:solidFill>
                <a:latin typeface="Limon R1" charset="0"/>
                <a:cs typeface="Times New Roman" charset="0"/>
              </a:rPr>
              <a:t>ða</a:t>
            </a:r>
            <a:r>
              <a:rPr lang="en-US" sz="2800" b="0">
                <a:solidFill>
                  <a:srgbClr val="99FF66"/>
                </a:solidFill>
                <a:latin typeface="Limon R1" charset="0"/>
              </a:rPr>
              <a:t>BYkCMnuM</a:t>
            </a:r>
          </a:p>
        </p:txBody>
      </p:sp>
      <p:sp>
        <p:nvSpPr>
          <p:cNvPr id="893967" name="Line 15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8" name="Line 16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69" name="Line 17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70" name="Rectangle 18"/>
          <p:cNvSpPr>
            <a:spLocks noChangeArrowheads="1"/>
          </p:cNvSpPr>
          <p:nvPr/>
        </p:nvSpPr>
        <p:spPr bwMode="auto">
          <a:xfrm>
            <a:off x="5792788" y="3024192"/>
            <a:ext cx="3492500" cy="5598153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bBa©b; </a:t>
            </a:r>
          </a:p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karRbEmRbmUl</a:t>
            </a:r>
          </a:p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én </a:t>
            </a:r>
          </a:p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sMbuRtsBaØafIµ</a:t>
            </a:r>
            <a:r>
              <a:rPr lang="en-US" sz="4700" i="1">
                <a:solidFill>
                  <a:schemeClr val="hlink"/>
                </a:solidFill>
                <a:latin typeface="Helvetica" charset="0"/>
              </a:rPr>
              <a:t> </a:t>
            </a:r>
            <a:endParaRPr lang="en-US" sz="3200">
              <a:solidFill>
                <a:schemeClr val="hlink"/>
              </a:solidFill>
              <a:latin typeface="Helvetica" charset="0"/>
            </a:endParaRPr>
          </a:p>
        </p:txBody>
      </p:sp>
      <p:grpSp>
        <p:nvGrpSpPr>
          <p:cNvPr id="893971" name="Group 19"/>
          <p:cNvGrpSpPr>
            <a:grpSpLocks/>
          </p:cNvGrpSpPr>
          <p:nvPr/>
        </p:nvGrpSpPr>
        <p:grpSpPr bwMode="auto">
          <a:xfrm>
            <a:off x="977904" y="1655763"/>
            <a:ext cx="2892425" cy="996950"/>
            <a:chOff x="582" y="705"/>
            <a:chExt cx="1822" cy="628"/>
          </a:xfrm>
        </p:grpSpPr>
        <p:sp>
          <p:nvSpPr>
            <p:cNvPr id="893972" name="AutoShape 20"/>
            <p:cNvSpPr>
              <a:spLocks noChangeArrowheads="1"/>
            </p:cNvSpPr>
            <p:nvPr/>
          </p:nvSpPr>
          <p:spPr bwMode="auto">
            <a:xfrm>
              <a:off x="681" y="747"/>
              <a:ext cx="1658" cy="586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73" name="Rectangle 21"/>
            <p:cNvSpPr>
              <a:spLocks noChangeArrowheads="1"/>
            </p:cNvSpPr>
            <p:nvPr/>
          </p:nvSpPr>
          <p:spPr bwMode="auto">
            <a:xfrm>
              <a:off x="582" y="705"/>
              <a:ext cx="1822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Seems most ROMANS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have 2 CORS.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93974" name="Line 22"/>
          <p:cNvSpPr>
            <a:spLocks noChangeShapeType="1"/>
          </p:cNvSpPr>
          <p:nvPr/>
        </p:nvSpPr>
        <p:spPr bwMode="auto">
          <a:xfrm>
            <a:off x="3411542" y="2187575"/>
            <a:ext cx="758825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852488" y="288131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grpSp>
        <p:nvGrpSpPr>
          <p:cNvPr id="893977" name="Group 25"/>
          <p:cNvGrpSpPr>
            <a:grpSpLocks/>
          </p:cNvGrpSpPr>
          <p:nvPr/>
        </p:nvGrpSpPr>
        <p:grpSpPr bwMode="auto">
          <a:xfrm>
            <a:off x="820741" y="2794004"/>
            <a:ext cx="2979737" cy="481013"/>
            <a:chOff x="517" y="1030"/>
            <a:chExt cx="1877" cy="303"/>
          </a:xfrm>
        </p:grpSpPr>
        <p:sp>
          <p:nvSpPr>
            <p:cNvPr id="893978" name="AutoShape 26"/>
            <p:cNvSpPr>
              <a:spLocks noChangeArrowheads="1"/>
            </p:cNvSpPr>
            <p:nvPr/>
          </p:nvSpPr>
          <p:spPr bwMode="auto">
            <a:xfrm>
              <a:off x="517" y="1030"/>
              <a:ext cx="1877" cy="303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79" name="Rectangle 27"/>
            <p:cNvSpPr>
              <a:spLocks noChangeArrowheads="1"/>
            </p:cNvSpPr>
            <p:nvPr/>
          </p:nvSpPr>
          <p:spPr bwMode="auto">
            <a:xfrm>
              <a:off x="607" y="1078"/>
              <a:ext cx="1690" cy="2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>
                <a:spcBef>
                  <a:spcPct val="50000"/>
                </a:spcBef>
              </a:pPr>
              <a:r>
                <a:rPr lang="ja-JP" altLang="en-US" sz="14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G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entiles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E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at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P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ork </a:t>
              </a:r>
              <a:r>
                <a:rPr lang="en-US" sz="1400" u="sng">
                  <a:solidFill>
                    <a:schemeClr val="bg1"/>
                  </a:solidFill>
                  <a:latin typeface="Helvetica" charset="0"/>
                </a:rPr>
                <a:t>C</a:t>
              </a:r>
              <a:r>
                <a:rPr lang="en-US" sz="1400">
                  <a:solidFill>
                    <a:schemeClr val="bg1"/>
                  </a:solidFill>
                  <a:latin typeface="Helvetica" charset="0"/>
                </a:rPr>
                <a:t>hops.</a:t>
              </a:r>
              <a:r>
                <a:rPr lang="ja-JP" altLang="en-US" sz="14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4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grpSp>
        <p:nvGrpSpPr>
          <p:cNvPr id="893981" name="Group 29"/>
          <p:cNvGrpSpPr>
            <a:grpSpLocks/>
          </p:cNvGrpSpPr>
          <p:nvPr/>
        </p:nvGrpSpPr>
        <p:grpSpPr bwMode="auto">
          <a:xfrm>
            <a:off x="695328" y="3516315"/>
            <a:ext cx="3184525" cy="1325563"/>
            <a:chOff x="0" y="2343"/>
            <a:chExt cx="2006" cy="835"/>
          </a:xfrm>
        </p:grpSpPr>
        <p:sp>
          <p:nvSpPr>
            <p:cNvPr id="893982" name="AutoShape 30"/>
            <p:cNvSpPr>
              <a:spLocks noChangeArrowheads="1"/>
            </p:cNvSpPr>
            <p:nvPr/>
          </p:nvSpPr>
          <p:spPr bwMode="auto">
            <a:xfrm>
              <a:off x="80" y="2343"/>
              <a:ext cx="1859" cy="711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83" name="Rectangle 31"/>
            <p:cNvSpPr>
              <a:spLocks noChangeArrowheads="1"/>
            </p:cNvSpPr>
            <p:nvPr/>
          </p:nvSpPr>
          <p:spPr bwMode="auto">
            <a:xfrm>
              <a:off x="0" y="2429"/>
              <a:ext cx="2006" cy="7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The Church Treasurer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’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s 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Lament:</a:t>
              </a: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 u="sng">
                  <a:solidFill>
                    <a:schemeClr val="bg1"/>
                  </a:solidFill>
                  <a:latin typeface="Helvetica" charset="0"/>
                </a:rPr>
                <a:t>TH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ose </a:t>
              </a:r>
              <a:r>
                <a:rPr lang="en-US" sz="1700" u="sng">
                  <a:solidFill>
                    <a:schemeClr val="bg1"/>
                  </a:solidFill>
                  <a:latin typeface="Helvetica" charset="0"/>
                </a:rPr>
                <a:t>TIM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id </a:t>
              </a:r>
              <a:r>
                <a:rPr lang="en-US" sz="1700" u="sng">
                  <a:solidFill>
                    <a:schemeClr val="bg1"/>
                  </a:solidFill>
                  <a:latin typeface="Helvetica" charset="0"/>
                </a:rPr>
                <a:t>TIT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hers.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grpSp>
        <p:nvGrpSpPr>
          <p:cNvPr id="893984" name="Group 32"/>
          <p:cNvGrpSpPr>
            <a:grpSpLocks/>
          </p:cNvGrpSpPr>
          <p:nvPr/>
        </p:nvGrpSpPr>
        <p:grpSpPr bwMode="auto">
          <a:xfrm>
            <a:off x="676279" y="4700593"/>
            <a:ext cx="3184525" cy="708025"/>
            <a:chOff x="10" y="2257"/>
            <a:chExt cx="2006" cy="446"/>
          </a:xfrm>
        </p:grpSpPr>
        <p:sp>
          <p:nvSpPr>
            <p:cNvPr id="893985" name="AutoShape 33"/>
            <p:cNvSpPr>
              <a:spLocks noChangeArrowheads="1"/>
            </p:cNvSpPr>
            <p:nvPr/>
          </p:nvSpPr>
          <p:spPr bwMode="auto">
            <a:xfrm>
              <a:off x="90" y="2257"/>
              <a:ext cx="1859" cy="309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86" name="Rectangle 34"/>
            <p:cNvSpPr>
              <a:spLocks noChangeArrowheads="1"/>
            </p:cNvSpPr>
            <p:nvPr/>
          </p:nvSpPr>
          <p:spPr bwMode="auto">
            <a:xfrm>
              <a:off x="10" y="2333"/>
              <a:ext cx="2006" cy="3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The end of Paul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’</a:t>
              </a:r>
              <a:r>
                <a:rPr lang="en-US" sz="1700">
                  <a:solidFill>
                    <a:schemeClr val="bg1"/>
                  </a:solidFill>
                  <a:latin typeface="Helvetica" charset="0"/>
                </a:rPr>
                <a:t>s PHILE.</a:t>
              </a:r>
              <a:r>
                <a:rPr lang="ja-JP" altLang="en-US" sz="17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1700">
                <a:solidFill>
                  <a:schemeClr val="bg1"/>
                </a:solidFill>
                <a:latin typeface="Helvetica" charset="0"/>
              </a:endParaRPr>
            </a:p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endParaRPr lang="en-US" sz="17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893987" name="AutoShape 35"/>
          <p:cNvSpPr>
            <a:spLocks noChangeArrowheads="1"/>
          </p:cNvSpPr>
          <p:nvPr/>
        </p:nvSpPr>
        <p:spPr bwMode="auto">
          <a:xfrm>
            <a:off x="812804" y="5581650"/>
            <a:ext cx="2951163" cy="205105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3988" name="Rectangle 36"/>
          <p:cNvSpPr>
            <a:spLocks noChangeArrowheads="1"/>
          </p:cNvSpPr>
          <p:nvPr/>
        </p:nvSpPr>
        <p:spPr bwMode="auto">
          <a:xfrm>
            <a:off x="893766" y="5664204"/>
            <a:ext cx="2881313" cy="178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lnSpc>
                <a:spcPct val="65000"/>
              </a:lnSpc>
              <a:spcBef>
                <a:spcPct val="50000"/>
              </a:spcBef>
            </a:pPr>
            <a:r>
              <a:rPr lang="ja-JP" altLang="en-US" sz="14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1400">
                <a:solidFill>
                  <a:schemeClr val="bg1"/>
                </a:solidFill>
                <a:latin typeface="Helvetica" charset="0"/>
              </a:rPr>
              <a:t>On Jerusalem television,</a:t>
            </a:r>
          </a:p>
          <a:p>
            <a:pPr algn="l" defTabSz="1006124">
              <a:lnSpc>
                <a:spcPct val="85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Helvetica" charset="0"/>
              </a:rPr>
              <a:t> the </a:t>
            </a:r>
            <a:r>
              <a:rPr lang="en-US" sz="1400" i="1">
                <a:solidFill>
                  <a:schemeClr val="bg1"/>
                </a:solidFill>
                <a:latin typeface="Helvetica" charset="0"/>
              </a:rPr>
              <a:t>HEBREW(s) </a:t>
            </a:r>
            <a:r>
              <a:rPr lang="en-US" sz="1400">
                <a:solidFill>
                  <a:schemeClr val="bg1"/>
                </a:solidFill>
                <a:latin typeface="Helvetica" charset="0"/>
              </a:rPr>
              <a:t>news crew...</a:t>
            </a:r>
          </a:p>
          <a:p>
            <a:pPr algn="l" defTabSz="1006124">
              <a:lnSpc>
                <a:spcPct val="85000"/>
              </a:lnSpc>
              <a:spcBef>
                <a:spcPct val="50000"/>
              </a:spcBef>
            </a:pPr>
            <a:r>
              <a:rPr lang="en-US" sz="1400" i="1">
                <a:solidFill>
                  <a:schemeClr val="bg1"/>
                </a:solidFill>
                <a:latin typeface="Helvetica" charset="0"/>
              </a:rPr>
              <a:t>            	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y:akub</a:t>
            </a:r>
            <a:r>
              <a:rPr lang="en-US" sz="1400" b="0">
                <a:solidFill>
                  <a:schemeClr val="bg1"/>
                </a:solidFill>
                <a:latin typeface="Limon R1" charset="0"/>
              </a:rPr>
              <a:t>                                      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eBRtus</a:t>
            </a:r>
            <a:r>
              <a:rPr lang="en-US" sz="1400" b="0">
                <a:solidFill>
                  <a:schemeClr val="bg1"/>
                </a:solidFill>
                <a:latin typeface="Limon R1" charset="0"/>
              </a:rPr>
              <a:t>                                   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y:Uhan  </a:t>
            </a:r>
            <a:r>
              <a:rPr lang="en-US" sz="1400" b="0">
                <a:solidFill>
                  <a:schemeClr val="bg1"/>
                </a:solidFill>
                <a:latin typeface="Limon R1" charset="0"/>
              </a:rPr>
              <a:t> 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nig </a:t>
            </a:r>
            <a:r>
              <a:rPr lang="en-US" sz="1400" b="0">
                <a:solidFill>
                  <a:schemeClr val="bg1"/>
                </a:solidFill>
                <a:latin typeface="Limon R1" charset="0"/>
              </a:rPr>
              <a:t>                             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yUda.</a:t>
            </a:r>
          </a:p>
        </p:txBody>
      </p:sp>
      <p:sp>
        <p:nvSpPr>
          <p:cNvPr id="893989" name="Rectangle 37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93990" name="Text Box 38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893991" name="Rectangle 39"/>
          <p:cNvSpPr>
            <a:spLocks noChangeArrowheads="1"/>
          </p:cNvSpPr>
          <p:nvPr/>
        </p:nvSpPr>
        <p:spPr bwMode="auto">
          <a:xfrm>
            <a:off x="3983041" y="5753100"/>
            <a:ext cx="1768476" cy="210914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Limon S1" charset="0"/>
              </a:rPr>
              <a:t>y:akub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3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yUdas</a:t>
            </a:r>
          </a:p>
        </p:txBody>
      </p:sp>
      <p:sp>
        <p:nvSpPr>
          <p:cNvPr id="893992" name="Rectangle 40"/>
          <p:cNvSpPr>
            <a:spLocks noChangeArrowheads="1"/>
          </p:cNvSpPr>
          <p:nvPr/>
        </p:nvSpPr>
        <p:spPr bwMode="auto">
          <a:xfrm>
            <a:off x="3983041" y="5208588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/>
            <a:r>
              <a:rPr lang="en-US" sz="2200" i="1">
                <a:solidFill>
                  <a:schemeClr val="bg1"/>
                </a:solidFill>
                <a:latin typeface="Limon S1" charset="0"/>
              </a:rPr>
              <a:t>sMbuRtmkBIGñkdéTeTot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1800" i="1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893993" name="Rectangle 41"/>
          <p:cNvSpPr>
            <a:spLocks noChangeArrowheads="1"/>
          </p:cNvSpPr>
          <p:nvPr/>
        </p:nvSpPr>
        <p:spPr bwMode="auto">
          <a:xfrm>
            <a:off x="3962403" y="5630866"/>
            <a:ext cx="1768476" cy="4880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500">
                <a:solidFill>
                  <a:schemeClr val="bg1"/>
                </a:solidFill>
                <a:latin typeface="Limon S1" charset="0"/>
              </a:rPr>
              <a:t>eheRBIr</a:t>
            </a:r>
          </a:p>
        </p:txBody>
      </p:sp>
      <p:sp>
        <p:nvSpPr>
          <p:cNvPr id="893994" name="Rectangle 42"/>
          <p:cNvSpPr>
            <a:spLocks noChangeArrowheads="1"/>
          </p:cNvSpPr>
          <p:nvPr/>
        </p:nvSpPr>
        <p:spPr bwMode="auto">
          <a:xfrm>
            <a:off x="3941763" y="3497265"/>
            <a:ext cx="1768476" cy="173330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                          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TItus</a:t>
            </a:r>
          </a:p>
        </p:txBody>
      </p:sp>
      <p:sp>
        <p:nvSpPr>
          <p:cNvPr id="893995" name="Rectangle 43"/>
          <p:cNvSpPr>
            <a:spLocks noChangeArrowheads="1"/>
          </p:cNvSpPr>
          <p:nvPr/>
        </p:nvSpPr>
        <p:spPr bwMode="auto">
          <a:xfrm>
            <a:off x="3941763" y="2524126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kUl:us</a:t>
            </a:r>
          </a:p>
        </p:txBody>
      </p:sp>
      <p:sp>
        <p:nvSpPr>
          <p:cNvPr id="893996" name="Rectangle 44"/>
          <p:cNvSpPr>
            <a:spLocks noChangeArrowheads="1"/>
          </p:cNvSpPr>
          <p:nvPr/>
        </p:nvSpPr>
        <p:spPr bwMode="auto">
          <a:xfrm>
            <a:off x="3983041" y="1744664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</a:t>
            </a:r>
          </a:p>
        </p:txBody>
      </p:sp>
      <p:sp>
        <p:nvSpPr>
          <p:cNvPr id="893997" name="Rectangle 45"/>
          <p:cNvSpPr>
            <a:spLocks noChangeArrowheads="1"/>
          </p:cNvSpPr>
          <p:nvPr/>
        </p:nvSpPr>
        <p:spPr bwMode="auto">
          <a:xfrm>
            <a:off x="3967166" y="1066804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sp>
        <p:nvSpPr>
          <p:cNvPr id="893998" name="Rectangle 46"/>
          <p:cNvSpPr>
            <a:spLocks noChangeArrowheads="1"/>
          </p:cNvSpPr>
          <p:nvPr/>
        </p:nvSpPr>
        <p:spPr bwMode="auto">
          <a:xfrm>
            <a:off x="3963991" y="4687888"/>
            <a:ext cx="1768476" cy="47059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300">
                <a:solidFill>
                  <a:schemeClr val="bg1"/>
                </a:solidFill>
                <a:latin typeface="Limon S1" charset="0"/>
              </a:rPr>
              <a:t>PIlIm:Un</a:t>
            </a:r>
          </a:p>
        </p:txBody>
      </p:sp>
      <p:sp>
        <p:nvSpPr>
          <p:cNvPr id="893999" name="Line 47"/>
          <p:cNvSpPr>
            <a:spLocks noChangeShapeType="1"/>
          </p:cNvSpPr>
          <p:nvPr/>
        </p:nvSpPr>
        <p:spPr bwMode="auto">
          <a:xfrm>
            <a:off x="3603628" y="3049589"/>
            <a:ext cx="758825" cy="15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0" name="Line 48"/>
          <p:cNvSpPr>
            <a:spLocks noChangeShapeType="1"/>
          </p:cNvSpPr>
          <p:nvPr/>
        </p:nvSpPr>
        <p:spPr bwMode="auto">
          <a:xfrm>
            <a:off x="3468691" y="4173539"/>
            <a:ext cx="758825" cy="317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1" name="Line 49"/>
          <p:cNvSpPr>
            <a:spLocks noChangeShapeType="1"/>
          </p:cNvSpPr>
          <p:nvPr/>
        </p:nvSpPr>
        <p:spPr bwMode="auto">
          <a:xfrm>
            <a:off x="3595692" y="4943478"/>
            <a:ext cx="758825" cy="1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2" name="Line 50"/>
          <p:cNvSpPr>
            <a:spLocks noChangeShapeType="1"/>
          </p:cNvSpPr>
          <p:nvPr/>
        </p:nvSpPr>
        <p:spPr bwMode="auto">
          <a:xfrm flipV="1">
            <a:off x="3468691" y="6554788"/>
            <a:ext cx="758825" cy="12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4" name="AutoShape 52"/>
          <p:cNvSpPr>
            <a:spLocks noChangeArrowheads="1"/>
          </p:cNvSpPr>
          <p:nvPr/>
        </p:nvSpPr>
        <p:spPr bwMode="auto">
          <a:xfrm>
            <a:off x="4152903" y="1808164"/>
            <a:ext cx="1433513" cy="85248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5" name="AutoShape 53"/>
          <p:cNvSpPr>
            <a:spLocks noChangeArrowheads="1"/>
          </p:cNvSpPr>
          <p:nvPr/>
        </p:nvSpPr>
        <p:spPr bwMode="auto">
          <a:xfrm>
            <a:off x="4119563" y="2616202"/>
            <a:ext cx="1433512" cy="882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6" name="AutoShape 54"/>
          <p:cNvSpPr>
            <a:spLocks noChangeArrowheads="1"/>
          </p:cNvSpPr>
          <p:nvPr/>
        </p:nvSpPr>
        <p:spPr bwMode="auto">
          <a:xfrm>
            <a:off x="4121150" y="3532189"/>
            <a:ext cx="1433513" cy="11811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7" name="AutoShape 55"/>
          <p:cNvSpPr>
            <a:spLocks noChangeArrowheads="1"/>
          </p:cNvSpPr>
          <p:nvPr/>
        </p:nvSpPr>
        <p:spPr bwMode="auto">
          <a:xfrm>
            <a:off x="4100516" y="4686299"/>
            <a:ext cx="1433512" cy="374651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8" name="AutoShape 56"/>
          <p:cNvSpPr>
            <a:spLocks noChangeArrowheads="1"/>
          </p:cNvSpPr>
          <p:nvPr/>
        </p:nvSpPr>
        <p:spPr bwMode="auto">
          <a:xfrm>
            <a:off x="4119563" y="5127628"/>
            <a:ext cx="1403350" cy="26447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894009" name="Text Box 5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94013" name="Text Box 6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94014" name="Text Box 62"/>
          <p:cNvSpPr txBox="1">
            <a:spLocks noChangeArrowheads="1"/>
          </p:cNvSpPr>
          <p:nvPr/>
        </p:nvSpPr>
        <p:spPr bwMode="auto">
          <a:xfrm>
            <a:off x="9456517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94015" name="Text Box 63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894016" name="Text Box 6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94017" name="Text Box 65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93964" name="Rectangle 12"/>
          <p:cNvSpPr>
            <a:spLocks noChangeArrowheads="1"/>
          </p:cNvSpPr>
          <p:nvPr/>
        </p:nvSpPr>
        <p:spPr bwMode="auto">
          <a:xfrm>
            <a:off x="4205291" y="1"/>
            <a:ext cx="1368425" cy="138190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Helvetica" charset="0"/>
              </a:rPr>
              <a:t>(21 </a:t>
            </a:r>
            <a:r>
              <a:rPr lang="en-US" sz="3200">
                <a:solidFill>
                  <a:schemeClr val="hlink"/>
                </a:solidFill>
                <a:latin typeface="Limon S1" charset="0"/>
              </a:rPr>
              <a:t>esovePA</a:t>
            </a:r>
            <a:r>
              <a:rPr lang="en-US" sz="1800">
                <a:solidFill>
                  <a:schemeClr val="hlink"/>
                </a:solidFill>
                <a:latin typeface="Helvetica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4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4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4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4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004" grpId="0" animBg="1"/>
      <p:bldP spid="894005" grpId="0" animBg="1"/>
      <p:bldP spid="894006" grpId="0" animBg="1"/>
      <p:bldP spid="894007" grpId="0" animBg="1"/>
      <p:bldP spid="8940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190922" name="Text Box 10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90928" name="Text Box 16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190930" name="Text Box 18"/>
          <p:cNvSpPr txBox="1">
            <a:spLocks noChangeArrowheads="1"/>
          </p:cNvSpPr>
          <p:nvPr/>
        </p:nvSpPr>
        <p:spPr bwMode="auto">
          <a:xfrm>
            <a:off x="5969000" y="1804989"/>
            <a:ext cx="30226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dMNwgl¥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0931" name="Text Box 19"/>
          <p:cNvSpPr txBox="1">
            <a:spLocks noChangeArrowheads="1"/>
          </p:cNvSpPr>
          <p:nvPr/>
        </p:nvSpPr>
        <p:spPr bwMode="auto">
          <a:xfrm>
            <a:off x="6464300" y="3252790"/>
            <a:ext cx="2146300" cy="3785619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kic©kar</a:t>
            </a:r>
          </a:p>
        </p:txBody>
      </p:sp>
      <p:sp>
        <p:nvSpPr>
          <p:cNvPr id="1190932" name="Text Box 20"/>
          <p:cNvSpPr txBox="1">
            <a:spLocks noChangeArrowheads="1"/>
          </p:cNvSpPr>
          <p:nvPr/>
        </p:nvSpPr>
        <p:spPr bwMode="auto">
          <a:xfrm>
            <a:off x="6032500" y="4702178"/>
            <a:ext cx="30353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sMbuRt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0933" name="Text Box 21"/>
          <p:cNvSpPr txBox="1">
            <a:spLocks noChangeArrowheads="1"/>
          </p:cNvSpPr>
          <p:nvPr/>
        </p:nvSpPr>
        <p:spPr bwMode="auto">
          <a:xfrm>
            <a:off x="5867403" y="6149977"/>
            <a:ext cx="3378200" cy="1349636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vivrN³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0936" name="Text Box 24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90937" name="Text Box 25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06</a:t>
            </a:r>
          </a:p>
        </p:txBody>
      </p:sp>
      <p:pic>
        <p:nvPicPr>
          <p:cNvPr id="1190940" name="Picture 28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6" y="1706566"/>
            <a:ext cx="4389437" cy="5486400"/>
          </a:xfrm>
          <a:prstGeom prst="rect">
            <a:avLst/>
          </a:prstGeom>
          <a:solidFill>
            <a:srgbClr val="CCFFFF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1190939" name="Group 27"/>
          <p:cNvGrpSpPr>
            <a:grpSpLocks/>
          </p:cNvGrpSpPr>
          <p:nvPr/>
        </p:nvGrpSpPr>
        <p:grpSpPr bwMode="auto">
          <a:xfrm>
            <a:off x="2182813" y="2774953"/>
            <a:ext cx="7437437" cy="1547813"/>
            <a:chOff x="1375" y="1748"/>
            <a:chExt cx="4685" cy="975"/>
          </a:xfrm>
        </p:grpSpPr>
        <p:sp>
          <p:nvSpPr>
            <p:cNvPr id="1190920" name="Oval 8"/>
            <p:cNvSpPr>
              <a:spLocks noChangeArrowheads="1"/>
            </p:cNvSpPr>
            <p:nvPr/>
          </p:nvSpPr>
          <p:spPr bwMode="auto">
            <a:xfrm>
              <a:off x="3444" y="2025"/>
              <a:ext cx="2616" cy="69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21" name="Line 9"/>
            <p:cNvSpPr>
              <a:spLocks noChangeShapeType="1"/>
            </p:cNvSpPr>
            <p:nvPr/>
          </p:nvSpPr>
          <p:spPr bwMode="auto">
            <a:xfrm flipH="1" flipV="1">
              <a:off x="2064" y="1898"/>
              <a:ext cx="1378" cy="47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938" name="AutoShape 26"/>
            <p:cNvSpPr>
              <a:spLocks noChangeArrowheads="1"/>
            </p:cNvSpPr>
            <p:nvPr/>
          </p:nvSpPr>
          <p:spPr bwMode="auto">
            <a:xfrm>
              <a:off x="1375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745" name="Picture 49" descr="&#10;Picture 38                                                     00000002&#10;NEW MAC HD                     B64EDBC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17212" r="27527" b="17598"/>
          <a:stretch>
            <a:fillRect/>
          </a:stretch>
        </p:blipFill>
        <p:spPr bwMode="auto">
          <a:xfrm>
            <a:off x="539753" y="1284292"/>
            <a:ext cx="3168650" cy="25368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698" name="Line 2"/>
          <p:cNvSpPr>
            <a:spLocks noChangeShapeType="1"/>
          </p:cNvSpPr>
          <p:nvPr/>
        </p:nvSpPr>
        <p:spPr bwMode="auto">
          <a:xfrm flipH="1" flipV="1">
            <a:off x="4678366" y="2038354"/>
            <a:ext cx="542925" cy="339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699" name="Rectangle 3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925701" name="Rectangle 5"/>
          <p:cNvSpPr>
            <a:spLocks noChangeArrowheads="1"/>
          </p:cNvSpPr>
          <p:nvPr/>
        </p:nvSpPr>
        <p:spPr bwMode="auto">
          <a:xfrm>
            <a:off x="4068765" y="1154113"/>
            <a:ext cx="1593851" cy="64516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02" name="Line 6"/>
          <p:cNvSpPr>
            <a:spLocks noChangeShapeType="1"/>
          </p:cNvSpPr>
          <p:nvPr/>
        </p:nvSpPr>
        <p:spPr bwMode="auto">
          <a:xfrm>
            <a:off x="4152903" y="1887538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03" name="Line 7"/>
          <p:cNvSpPr>
            <a:spLocks noChangeShapeType="1"/>
          </p:cNvSpPr>
          <p:nvPr/>
        </p:nvSpPr>
        <p:spPr bwMode="auto">
          <a:xfrm>
            <a:off x="4152903" y="3546475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04" name="Line 8"/>
          <p:cNvSpPr>
            <a:spLocks noChangeShapeType="1"/>
          </p:cNvSpPr>
          <p:nvPr/>
        </p:nvSpPr>
        <p:spPr bwMode="auto">
          <a:xfrm>
            <a:off x="4170363" y="571500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05" name="Line 9"/>
          <p:cNvSpPr>
            <a:spLocks noChangeShapeType="1"/>
          </p:cNvSpPr>
          <p:nvPr/>
        </p:nvSpPr>
        <p:spPr bwMode="auto">
          <a:xfrm>
            <a:off x="4148141" y="5122863"/>
            <a:ext cx="14573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10" name="Line 14"/>
          <p:cNvSpPr>
            <a:spLocks noChangeShapeType="1"/>
          </p:cNvSpPr>
          <p:nvPr/>
        </p:nvSpPr>
        <p:spPr bwMode="auto">
          <a:xfrm>
            <a:off x="4152903" y="2584450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11" name="Line 15"/>
          <p:cNvSpPr>
            <a:spLocks noChangeShapeType="1"/>
          </p:cNvSpPr>
          <p:nvPr/>
        </p:nvSpPr>
        <p:spPr bwMode="auto">
          <a:xfrm>
            <a:off x="4121150" y="4719637"/>
            <a:ext cx="14827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12" name="Line 16"/>
          <p:cNvSpPr>
            <a:spLocks noChangeShapeType="1"/>
          </p:cNvSpPr>
          <p:nvPr/>
        </p:nvSpPr>
        <p:spPr bwMode="auto">
          <a:xfrm>
            <a:off x="4464052" y="6062664"/>
            <a:ext cx="865189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925713" name="Rectangle 17"/>
          <p:cNvSpPr>
            <a:spLocks noChangeArrowheads="1"/>
          </p:cNvSpPr>
          <p:nvPr/>
        </p:nvSpPr>
        <p:spPr bwMode="auto">
          <a:xfrm>
            <a:off x="5799138" y="1717678"/>
            <a:ext cx="3492500" cy="5598153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bBa©b; </a:t>
            </a:r>
          </a:p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karRbEmRbmUl</a:t>
            </a:r>
          </a:p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én </a:t>
            </a:r>
          </a:p>
          <a:p>
            <a:pPr algn="l" defTabSz="1006124">
              <a:spcBef>
                <a:spcPct val="50000"/>
              </a:spcBef>
            </a:pPr>
            <a:r>
              <a:rPr lang="en-US" sz="4700" b="0" i="1">
                <a:solidFill>
                  <a:schemeClr val="bg1"/>
                </a:solidFill>
                <a:latin typeface="Limon R1" charset="0"/>
              </a:rPr>
              <a:t>sMbuRtsBaØafIµ</a:t>
            </a:r>
          </a:p>
        </p:txBody>
      </p:sp>
      <p:sp>
        <p:nvSpPr>
          <p:cNvPr id="925718" name="Text Box 22"/>
          <p:cNvSpPr txBox="1">
            <a:spLocks noChangeArrowheads="1"/>
          </p:cNvSpPr>
          <p:nvPr/>
        </p:nvSpPr>
        <p:spPr bwMode="auto">
          <a:xfrm>
            <a:off x="776288" y="4805366"/>
            <a:ext cx="2863850" cy="37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sp>
        <p:nvSpPr>
          <p:cNvPr id="925730" name="Rectangle 34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925731" name="Text Box 35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925732" name="Rectangle 36"/>
          <p:cNvSpPr>
            <a:spLocks noChangeArrowheads="1"/>
          </p:cNvSpPr>
          <p:nvPr/>
        </p:nvSpPr>
        <p:spPr bwMode="auto">
          <a:xfrm>
            <a:off x="3983041" y="5791202"/>
            <a:ext cx="1768476" cy="189462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Limon S1" charset="0"/>
              </a:rPr>
              <a:t>y:akub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3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y:Uhan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                      </a:t>
            </a:r>
            <a:r>
              <a:rPr lang="en-US">
                <a:solidFill>
                  <a:schemeClr val="bg1"/>
                </a:solidFill>
                <a:latin typeface="Limon S1" charset="0"/>
              </a:rPr>
              <a:t>yUdas</a:t>
            </a:r>
          </a:p>
        </p:txBody>
      </p:sp>
      <p:sp>
        <p:nvSpPr>
          <p:cNvPr id="925733" name="Rectangle 37"/>
          <p:cNvSpPr>
            <a:spLocks noChangeArrowheads="1"/>
          </p:cNvSpPr>
          <p:nvPr/>
        </p:nvSpPr>
        <p:spPr bwMode="auto">
          <a:xfrm>
            <a:off x="3983041" y="5211764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l" defTabSz="1006124"/>
            <a:r>
              <a:rPr lang="en-US" sz="2200" i="1">
                <a:solidFill>
                  <a:schemeClr val="bg1"/>
                </a:solidFill>
                <a:latin typeface="Limon S1" charset="0"/>
              </a:rPr>
              <a:t>sMbuRtmkBIGñkdéTeTot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1800" i="1">
                <a:solidFill>
                  <a:schemeClr val="bg1"/>
                </a:solidFill>
                <a:latin typeface="Helvetica" charset="0"/>
              </a:rPr>
              <a:t>:</a:t>
            </a:r>
          </a:p>
        </p:txBody>
      </p:sp>
      <p:sp>
        <p:nvSpPr>
          <p:cNvPr id="925734" name="Rectangle 38"/>
          <p:cNvSpPr>
            <a:spLocks noChangeArrowheads="1"/>
          </p:cNvSpPr>
          <p:nvPr/>
        </p:nvSpPr>
        <p:spPr bwMode="auto">
          <a:xfrm>
            <a:off x="3983041" y="5661029"/>
            <a:ext cx="1768476" cy="4880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500">
                <a:solidFill>
                  <a:schemeClr val="bg1"/>
                </a:solidFill>
                <a:latin typeface="Limon S1" charset="0"/>
              </a:rPr>
              <a:t>eheRBIr</a:t>
            </a:r>
          </a:p>
        </p:txBody>
      </p:sp>
      <p:sp>
        <p:nvSpPr>
          <p:cNvPr id="925735" name="Rectangle 39"/>
          <p:cNvSpPr>
            <a:spLocks noChangeArrowheads="1"/>
          </p:cNvSpPr>
          <p:nvPr/>
        </p:nvSpPr>
        <p:spPr bwMode="auto">
          <a:xfrm>
            <a:off x="3952878" y="3465516"/>
            <a:ext cx="1768476" cy="173330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70000"/>
              </a:lnSpc>
            </a:pP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EfsSaLÚnic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1800">
                <a:solidFill>
                  <a:schemeClr val="bg1"/>
                </a:solidFill>
                <a:latin typeface="Limon S1" charset="0"/>
              </a:rPr>
              <a:t>                          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TItus</a:t>
            </a:r>
          </a:p>
        </p:txBody>
      </p:sp>
      <p:sp>
        <p:nvSpPr>
          <p:cNvPr id="925736" name="Rectangle 40"/>
          <p:cNvSpPr>
            <a:spLocks noChangeArrowheads="1"/>
          </p:cNvSpPr>
          <p:nvPr/>
        </p:nvSpPr>
        <p:spPr bwMode="auto">
          <a:xfrm>
            <a:off x="3983041" y="2333625"/>
            <a:ext cx="1768476" cy="118566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kaLaTI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eGePsUr               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PIlIB             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kUl:us</a:t>
            </a:r>
          </a:p>
        </p:txBody>
      </p:sp>
      <p:sp>
        <p:nvSpPr>
          <p:cNvPr id="925737" name="Rectangle 41"/>
          <p:cNvSpPr>
            <a:spLocks noChangeArrowheads="1"/>
          </p:cNvSpPr>
          <p:nvPr/>
        </p:nvSpPr>
        <p:spPr bwMode="auto">
          <a:xfrm>
            <a:off x="3983041" y="1744664"/>
            <a:ext cx="1768476" cy="941494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70000"/>
              </a:lnSpc>
            </a:pPr>
            <a:r>
              <a:rPr lang="en-US" sz="2200">
                <a:solidFill>
                  <a:schemeClr val="bg1"/>
                </a:solidFill>
                <a:latin typeface="Limon S1" charset="0"/>
              </a:rPr>
              <a:t>r:Um                  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 </a:t>
            </a:r>
            <a:r>
              <a:rPr lang="en-US" sz="2200">
                <a:solidFill>
                  <a:schemeClr val="bg1"/>
                </a:solidFill>
                <a:latin typeface="Helvetica" charset="0"/>
              </a:rPr>
              <a:t>                              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Limon S1" charset="0"/>
              </a:rPr>
              <a:t>kUrinfUs</a:t>
            </a:r>
          </a:p>
        </p:txBody>
      </p:sp>
      <p:sp>
        <p:nvSpPr>
          <p:cNvPr id="925738" name="Rectangle 42"/>
          <p:cNvSpPr>
            <a:spLocks noChangeArrowheads="1"/>
          </p:cNvSpPr>
          <p:nvPr/>
        </p:nvSpPr>
        <p:spPr bwMode="auto">
          <a:xfrm>
            <a:off x="3967166" y="1066804"/>
            <a:ext cx="1768476" cy="1718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 u="sng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500" b="0" u="sng">
                <a:solidFill>
                  <a:schemeClr val="bg1"/>
                </a:solidFill>
                <a:latin typeface="Limon R1" charset="0"/>
              </a:rPr>
              <a:t>sMbuRt</a:t>
            </a:r>
            <a:r>
              <a:rPr lang="en-US" sz="2500" b="0">
                <a:solidFill>
                  <a:schemeClr val="bg1"/>
                </a:solidFill>
                <a:latin typeface="Limon R1" charset="0"/>
              </a:rPr>
              <a:t>  </a:t>
            </a:r>
            <a:r>
              <a:rPr lang="en-US" b="0">
                <a:solidFill>
                  <a:schemeClr val="bg1"/>
                </a:solidFill>
                <a:latin typeface="Limon R1" charset="0"/>
              </a:rPr>
              <a:t>     </a:t>
            </a:r>
            <a:r>
              <a:rPr lang="en-US" sz="2500" i="1">
                <a:solidFill>
                  <a:schemeClr val="bg1"/>
                </a:solidFill>
                <a:latin typeface="Limon S1" charset="0"/>
              </a:rPr>
              <a:t>sMbuRtmkBIsavkb:ul ³</a:t>
            </a:r>
          </a:p>
        </p:txBody>
      </p:sp>
      <p:sp>
        <p:nvSpPr>
          <p:cNvPr id="925739" name="Rectangle 43"/>
          <p:cNvSpPr>
            <a:spLocks noChangeArrowheads="1"/>
          </p:cNvSpPr>
          <p:nvPr/>
        </p:nvSpPr>
        <p:spPr bwMode="auto">
          <a:xfrm>
            <a:off x="3983041" y="4464051"/>
            <a:ext cx="1768476" cy="9304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>
              <a:lnSpc>
                <a:spcPct val="35000"/>
              </a:lnSpc>
              <a:spcBef>
                <a:spcPct val="50000"/>
              </a:spcBef>
            </a:pPr>
            <a:endParaRPr lang="en-US" sz="1400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r>
              <a:rPr lang="en-US" sz="2300">
                <a:solidFill>
                  <a:schemeClr val="bg1"/>
                </a:solidFill>
                <a:latin typeface="Limon S1" charset="0"/>
              </a:rPr>
              <a:t>PIlIm:Un</a:t>
            </a:r>
            <a:endParaRPr lang="en-US" sz="2300">
              <a:solidFill>
                <a:schemeClr val="bg1"/>
              </a:solidFill>
              <a:latin typeface="Helvetica" charset="0"/>
            </a:endParaRPr>
          </a:p>
          <a:p>
            <a:pPr algn="ctr" defTabSz="1006124"/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925751" name="Text Box 55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25756" name="Text Box 60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925757" name="Text Box 61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925758" name="Text Box 62"/>
          <p:cNvSpPr txBox="1">
            <a:spLocks noChangeArrowheads="1"/>
          </p:cNvSpPr>
          <p:nvPr/>
        </p:nvSpPr>
        <p:spPr bwMode="auto">
          <a:xfrm>
            <a:off x="1504952" y="4035426"/>
            <a:ext cx="2227264" cy="67402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  <a:latin typeface="Limon S1" charset="0"/>
              </a:rPr>
              <a:t>sMbuRtCavg;mUl eTAkan;BYkCMnuM dMbUg</a:t>
            </a:r>
            <a:endParaRPr lang="en-US" sz="430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925759" name="Group 63"/>
          <p:cNvGrpSpPr>
            <a:grpSpLocks/>
          </p:cNvGrpSpPr>
          <p:nvPr/>
        </p:nvGrpSpPr>
        <p:grpSpPr bwMode="auto">
          <a:xfrm>
            <a:off x="4067178" y="-31749"/>
            <a:ext cx="1593851" cy="1901826"/>
            <a:chOff x="2562" y="-20"/>
            <a:chExt cx="1004" cy="1198"/>
          </a:xfrm>
        </p:grpSpPr>
        <p:sp>
          <p:nvSpPr>
            <p:cNvPr id="925708" name="Rectangle 12"/>
            <p:cNvSpPr>
              <a:spLocks noChangeArrowheads="1"/>
            </p:cNvSpPr>
            <p:nvPr/>
          </p:nvSpPr>
          <p:spPr bwMode="auto">
            <a:xfrm>
              <a:off x="2562" y="225"/>
              <a:ext cx="1004" cy="43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09" name="Rectangle 13"/>
            <p:cNvSpPr>
              <a:spLocks noChangeArrowheads="1"/>
            </p:cNvSpPr>
            <p:nvPr/>
          </p:nvSpPr>
          <p:spPr bwMode="auto">
            <a:xfrm>
              <a:off x="2615" y="281"/>
              <a:ext cx="892" cy="8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600" tIns="50800" rIns="101600" bIns="50800">
              <a:spAutoFit/>
            </a:bodyPr>
            <a:lstStyle/>
            <a:p>
              <a:pPr algn="ctr" defTabSz="1006124"/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bBa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  <a:cs typeface="Times New Roman" charset="0"/>
                </a:rPr>
                <a:t>ða</a:t>
              </a:r>
              <a:r>
                <a:rPr lang="en-US" sz="2800" b="0">
                  <a:solidFill>
                    <a:srgbClr val="99FF66"/>
                  </a:solidFill>
                  <a:latin typeface="Limon R1" charset="0"/>
                </a:rPr>
                <a:t>BYkCMnuM</a:t>
              </a:r>
            </a:p>
          </p:txBody>
        </p:sp>
        <p:sp>
          <p:nvSpPr>
            <p:cNvPr id="925707" name="Rectangle 11"/>
            <p:cNvSpPr>
              <a:spLocks noChangeArrowheads="1"/>
            </p:cNvSpPr>
            <p:nvPr/>
          </p:nvSpPr>
          <p:spPr bwMode="auto">
            <a:xfrm>
              <a:off x="2649" y="-20"/>
              <a:ext cx="862" cy="8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(21 </a:t>
              </a:r>
              <a:r>
                <a:rPr lang="en-US" sz="3200">
                  <a:solidFill>
                    <a:schemeClr val="hlink"/>
                  </a:solidFill>
                  <a:latin typeface="Limon S1" charset="0"/>
                </a:rPr>
                <a:t>esovePA</a:t>
              </a:r>
              <a:r>
                <a:rPr lang="en-US" sz="1800">
                  <a:solidFill>
                    <a:schemeClr val="hlink"/>
                  </a:solidFill>
                  <a:latin typeface="Helvetica" charset="0"/>
                </a:rPr>
                <a:t>)</a:t>
              </a:r>
            </a:p>
          </p:txBody>
        </p:sp>
      </p:grpSp>
      <p:sp>
        <p:nvSpPr>
          <p:cNvPr id="925755" name="AutoShape 59"/>
          <p:cNvSpPr>
            <a:spLocks noChangeArrowheads="1"/>
          </p:cNvSpPr>
          <p:nvPr/>
        </p:nvSpPr>
        <p:spPr bwMode="auto">
          <a:xfrm>
            <a:off x="3914778" y="1057275"/>
            <a:ext cx="1884363" cy="66278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5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079299" name="Text Box 3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b="0">
              <a:latin typeface="Helvetica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1463675" y="1738316"/>
            <a:ext cx="7162800" cy="954119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105000"/>
              </a:lnSpc>
              <a:spcBef>
                <a:spcPct val="50000"/>
              </a:spcBef>
            </a:pPr>
            <a:r>
              <a:rPr lang="en-US" sz="9600" b="0">
                <a:solidFill>
                  <a:schemeClr val="hlink"/>
                </a:solidFill>
                <a:latin typeface="Limon R1" charset="0"/>
              </a:rPr>
              <a:t>cuHetIKMnitEdl       enABIeRkay sMbuRtTaMgenaHCaGVI?</a:t>
            </a:r>
          </a:p>
        </p:txBody>
      </p:sp>
      <p:sp>
        <p:nvSpPr>
          <p:cNvPr id="1079301" name="Text Box 5"/>
          <p:cNvSpPr txBox="1">
            <a:spLocks noChangeArrowheads="1"/>
          </p:cNvSpPr>
          <p:nvPr/>
        </p:nvSpPr>
        <p:spPr bwMode="auto">
          <a:xfrm>
            <a:off x="1636716" y="1133479"/>
            <a:ext cx="81819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rgbClr val="080808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600">
                <a:latin typeface="Helvetica" charset="0"/>
                <a:cs typeface="Times" charset="0"/>
              </a:rPr>
              <a:t>                               </a:t>
            </a: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79307" name="Text Box 1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79308" name="Text Box 1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1079309" name="Rectangle 13"/>
          <p:cNvSpPr>
            <a:spLocks noChangeArrowheads="1"/>
          </p:cNvSpPr>
          <p:nvPr/>
        </p:nvSpPr>
        <p:spPr bwMode="auto">
          <a:xfrm>
            <a:off x="1441450" y="1069978"/>
            <a:ext cx="7162800" cy="1226848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lnSpc>
                <a:spcPct val="105000"/>
              </a:lnSpc>
              <a:spcBef>
                <a:spcPct val="50000"/>
              </a:spcBef>
            </a:pPr>
            <a:r>
              <a:rPr lang="en-US" sz="10600" b="0">
                <a:solidFill>
                  <a:schemeClr val="hlink"/>
                </a:solidFill>
                <a:latin typeface="Limon R1" charset="0"/>
              </a:rPr>
              <a:t>ehtuGVI)anCa BYkeKsresr&gt;&gt;&gt; enAkEnøgdMbUgbg¥s;?</a:t>
            </a:r>
            <a:endParaRPr lang="en-US" sz="10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79310" name="Text Box 14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9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9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0" grpId="0" autoUpdateAnimBg="0"/>
      <p:bldP spid="107930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394" name="Group 2"/>
          <p:cNvGrpSpPr>
            <a:grpSpLocks/>
          </p:cNvGrpSpPr>
          <p:nvPr/>
        </p:nvGrpSpPr>
        <p:grpSpPr bwMode="auto">
          <a:xfrm>
            <a:off x="860428" y="3319466"/>
            <a:ext cx="8380413" cy="2084387"/>
            <a:chOff x="512" y="2091"/>
            <a:chExt cx="5279" cy="1313"/>
          </a:xfrm>
        </p:grpSpPr>
        <p:sp>
          <p:nvSpPr>
            <p:cNvPr id="1083395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396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397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3398" name="Rectangle 6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3399" name="Line 7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3401" name="Text Box 9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83403" name="Text Box 11"/>
          <p:cNvSpPr txBox="1">
            <a:spLocks noChangeArrowheads="1"/>
          </p:cNvSpPr>
          <p:nvPr/>
        </p:nvSpPr>
        <p:spPr bwMode="auto">
          <a:xfrm>
            <a:off x="4789488" y="-50255"/>
            <a:ext cx="3946525" cy="1157788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500">
                <a:solidFill>
                  <a:srgbClr val="FFFF00"/>
                </a:solidFill>
              </a:rPr>
              <a:t>#26 </a:t>
            </a:r>
          </a:p>
        </p:txBody>
      </p:sp>
      <p:sp>
        <p:nvSpPr>
          <p:cNvPr id="1083404" name="Text Box 12"/>
          <p:cNvSpPr txBox="1">
            <a:spLocks noChangeArrowheads="1"/>
          </p:cNvSpPr>
          <p:nvPr/>
        </p:nvSpPr>
        <p:spPr bwMode="auto">
          <a:xfrm>
            <a:off x="3427416" y="177802"/>
            <a:ext cx="1712912" cy="7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4300">
              <a:latin typeface="Wingdings 2" charset="0"/>
            </a:endParaRPr>
          </a:p>
        </p:txBody>
      </p:sp>
      <p:sp>
        <p:nvSpPr>
          <p:cNvPr id="1083405" name="Text Box 13"/>
          <p:cNvSpPr txBox="1">
            <a:spLocks noChangeArrowheads="1"/>
          </p:cNvSpPr>
          <p:nvPr/>
        </p:nvSpPr>
        <p:spPr bwMode="auto">
          <a:xfrm>
            <a:off x="1462088" y="1498600"/>
            <a:ext cx="7116762" cy="260536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3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ja-JP" altLang="en-US" sz="53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5300">
                <a:solidFill>
                  <a:schemeClr val="bg1"/>
                </a:solidFill>
                <a:latin typeface="Limon S1" charset="0"/>
              </a:rPr>
              <a:t>sar</a:t>
            </a:r>
            <a:r>
              <a:rPr lang="ja-JP" altLang="en-US" sz="53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5300">
                <a:solidFill>
                  <a:schemeClr val="bg1"/>
                </a:solidFill>
                <a:latin typeface="Limon S1" charset="0"/>
              </a:rPr>
              <a:t> KWCa </a:t>
            </a:r>
            <a:r>
              <a:rPr lang="ja-JP" altLang="en-US" sz="53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5300">
                <a:solidFill>
                  <a:schemeClr val="bg1"/>
                </a:solidFill>
                <a:latin typeface="Limon S1" charset="0"/>
              </a:rPr>
              <a:t>sMbuRt</a:t>
            </a:r>
            <a:r>
              <a:rPr lang="ja-JP" altLang="en-US" sz="53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5300">
                <a:solidFill>
                  <a:schemeClr val="bg1"/>
                </a:solidFill>
                <a:latin typeface="Limon S1" charset="0"/>
              </a:rPr>
              <a:t>…EckCa BIr Epñk</a:t>
            </a:r>
          </a:p>
        </p:txBody>
      </p:sp>
      <p:sp>
        <p:nvSpPr>
          <p:cNvPr id="1083406" name="Text Box 14"/>
          <p:cNvSpPr txBox="1">
            <a:spLocks noChangeArrowheads="1"/>
          </p:cNvSpPr>
          <p:nvPr/>
        </p:nvSpPr>
        <p:spPr bwMode="auto">
          <a:xfrm>
            <a:off x="2106613" y="2371726"/>
            <a:ext cx="5816600" cy="197750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Limon S1" charset="0"/>
              </a:rPr>
              <a:t>&gt;&gt;&gt; EckCa BIr Epñk</a:t>
            </a:r>
          </a:p>
        </p:txBody>
      </p:sp>
      <p:grpSp>
        <p:nvGrpSpPr>
          <p:cNvPr id="1083407" name="Group 15"/>
          <p:cNvGrpSpPr>
            <a:grpSpLocks/>
          </p:cNvGrpSpPr>
          <p:nvPr/>
        </p:nvGrpSpPr>
        <p:grpSpPr bwMode="auto">
          <a:xfrm>
            <a:off x="2274891" y="3321050"/>
            <a:ext cx="5559425" cy="1803400"/>
            <a:chOff x="1270" y="1881"/>
            <a:chExt cx="3502" cy="1136"/>
          </a:xfrm>
        </p:grpSpPr>
        <p:sp>
          <p:nvSpPr>
            <p:cNvPr id="1083408" name="AutoShape 16"/>
            <p:cNvSpPr>
              <a:spLocks noChangeArrowheads="1"/>
            </p:cNvSpPr>
            <p:nvPr/>
          </p:nvSpPr>
          <p:spPr bwMode="auto">
            <a:xfrm>
              <a:off x="1270" y="1881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09" name="Text Box 17"/>
            <p:cNvSpPr txBox="1">
              <a:spLocks noChangeArrowheads="1"/>
            </p:cNvSpPr>
            <p:nvPr/>
          </p:nvSpPr>
          <p:spPr bwMode="auto">
            <a:xfrm>
              <a:off x="1571" y="1953"/>
              <a:ext cx="2824" cy="10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>
                  <a:solidFill>
                    <a:srgbClr val="FFFF00"/>
                  </a:solidFill>
                  <a:latin typeface="Helvetica" charset="0"/>
                </a:rPr>
                <a:t>THE PAULINE EPISTLES</a:t>
              </a:r>
            </a:p>
          </p:txBody>
        </p:sp>
      </p:grpSp>
      <p:grpSp>
        <p:nvGrpSpPr>
          <p:cNvPr id="1083427" name="Group 35"/>
          <p:cNvGrpSpPr>
            <a:grpSpLocks/>
          </p:cNvGrpSpPr>
          <p:nvPr/>
        </p:nvGrpSpPr>
        <p:grpSpPr bwMode="auto">
          <a:xfrm>
            <a:off x="2243142" y="3432175"/>
            <a:ext cx="5559425" cy="3190875"/>
            <a:chOff x="1413" y="2162"/>
            <a:chExt cx="3502" cy="2010"/>
          </a:xfrm>
        </p:grpSpPr>
        <p:sp>
          <p:nvSpPr>
            <p:cNvPr id="1083411" name="AutoShape 19"/>
            <p:cNvSpPr>
              <a:spLocks noChangeArrowheads="1"/>
            </p:cNvSpPr>
            <p:nvPr/>
          </p:nvSpPr>
          <p:spPr bwMode="auto">
            <a:xfrm>
              <a:off x="1413" y="2188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12" name="Text Box 20"/>
            <p:cNvSpPr txBox="1">
              <a:spLocks noChangeArrowheads="1"/>
            </p:cNvSpPr>
            <p:nvPr/>
          </p:nvSpPr>
          <p:spPr bwMode="auto">
            <a:xfrm>
              <a:off x="1830" y="2162"/>
              <a:ext cx="2824" cy="20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>
                  <a:solidFill>
                    <a:schemeClr val="bg1"/>
                  </a:solidFill>
                  <a:latin typeface="Limon S1" charset="0"/>
                </a:rPr>
                <a:t>sMbuRt Edlsavkb:ul )ansresr</a:t>
              </a:r>
              <a:endParaRPr lang="en-US" sz="5300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grpSp>
        <p:nvGrpSpPr>
          <p:cNvPr id="1083413" name="Group 21"/>
          <p:cNvGrpSpPr>
            <a:grpSpLocks/>
          </p:cNvGrpSpPr>
          <p:nvPr/>
        </p:nvGrpSpPr>
        <p:grpSpPr bwMode="auto">
          <a:xfrm>
            <a:off x="600075" y="5684839"/>
            <a:ext cx="8596313" cy="1166812"/>
            <a:chOff x="460" y="3568"/>
            <a:chExt cx="5415" cy="735"/>
          </a:xfrm>
        </p:grpSpPr>
        <p:sp>
          <p:nvSpPr>
            <p:cNvPr id="1083414" name="AutoShape 22"/>
            <p:cNvSpPr>
              <a:spLocks noChangeArrowheads="1"/>
            </p:cNvSpPr>
            <p:nvPr/>
          </p:nvSpPr>
          <p:spPr bwMode="auto">
            <a:xfrm>
              <a:off x="771" y="3568"/>
              <a:ext cx="4904" cy="7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15" name="Text Box 23"/>
            <p:cNvSpPr txBox="1">
              <a:spLocks noChangeArrowheads="1"/>
            </p:cNvSpPr>
            <p:nvPr/>
          </p:nvSpPr>
          <p:spPr bwMode="auto">
            <a:xfrm>
              <a:off x="460" y="3662"/>
              <a:ext cx="5415" cy="5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>
                  <a:solidFill>
                    <a:schemeClr val="bg1"/>
                  </a:solidFill>
                  <a:latin typeface="Helvetica" charset="0"/>
                </a:rPr>
                <a:t>THE GENERAL EPISTLES</a:t>
              </a:r>
            </a:p>
          </p:txBody>
        </p:sp>
      </p:grpSp>
      <p:grpSp>
        <p:nvGrpSpPr>
          <p:cNvPr id="1083426" name="Group 34"/>
          <p:cNvGrpSpPr>
            <a:grpSpLocks/>
          </p:cNvGrpSpPr>
          <p:nvPr/>
        </p:nvGrpSpPr>
        <p:grpSpPr bwMode="auto">
          <a:xfrm>
            <a:off x="914400" y="5438778"/>
            <a:ext cx="8596313" cy="2162174"/>
            <a:chOff x="576" y="3426"/>
            <a:chExt cx="5415" cy="1362"/>
          </a:xfrm>
        </p:grpSpPr>
        <p:sp>
          <p:nvSpPr>
            <p:cNvPr id="1083417" name="AutoShape 25"/>
            <p:cNvSpPr>
              <a:spLocks noChangeArrowheads="1"/>
            </p:cNvSpPr>
            <p:nvPr/>
          </p:nvSpPr>
          <p:spPr bwMode="auto">
            <a:xfrm>
              <a:off x="823" y="3467"/>
              <a:ext cx="4904" cy="121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18" name="Text Box 26"/>
            <p:cNvSpPr txBox="1">
              <a:spLocks noChangeArrowheads="1"/>
            </p:cNvSpPr>
            <p:nvPr/>
          </p:nvSpPr>
          <p:spPr bwMode="auto">
            <a:xfrm>
              <a:off x="576" y="3426"/>
              <a:ext cx="5415" cy="1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>
                  <a:solidFill>
                    <a:schemeClr val="bg1"/>
                  </a:solidFill>
                  <a:latin typeface="Limon S1" charset="0"/>
                </a:rPr>
                <a:t>sMbuRt EdlmkBI </a:t>
              </a:r>
              <a:r>
                <a:rPr lang="en-US" sz="5300">
                  <a:solidFill>
                    <a:schemeClr val="bg1"/>
                  </a:solidFill>
                  <a:latin typeface="Helvetica" charset="0"/>
                </a:rPr>
                <a:t>                      </a:t>
              </a:r>
              <a:r>
                <a:rPr lang="ja-JP" altLang="en-US" sz="4800">
                  <a:solidFill>
                    <a:schemeClr val="bg1"/>
                  </a:solidFill>
                  <a:latin typeface="Arial"/>
                </a:rPr>
                <a:t>“</a:t>
              </a:r>
              <a:r>
                <a:rPr lang="en-US" sz="6600">
                  <a:solidFill>
                    <a:schemeClr val="bg1"/>
                  </a:solidFill>
                  <a:latin typeface="Limon S1" charset="0"/>
                </a:rPr>
                <a:t>GñkdéTeTot</a:t>
              </a:r>
              <a:r>
                <a:rPr lang="en-US" sz="4800">
                  <a:solidFill>
                    <a:schemeClr val="bg1"/>
                  </a:solidFill>
                  <a:latin typeface="Limon S1" charset="0"/>
                </a:rPr>
                <a:t> </a:t>
              </a:r>
              <a:r>
                <a:rPr lang="ja-JP" altLang="en-US" sz="4800">
                  <a:solidFill>
                    <a:schemeClr val="bg1"/>
                  </a:solidFill>
                  <a:latin typeface="Arial"/>
                </a:rPr>
                <a:t>”</a:t>
              </a:r>
              <a:endParaRPr lang="en-US" sz="4800">
                <a:solidFill>
                  <a:schemeClr val="bg1"/>
                </a:solidFill>
                <a:latin typeface="Limon S1" charset="0"/>
              </a:endParaRPr>
            </a:p>
          </p:txBody>
        </p:sp>
      </p:grpSp>
      <p:sp>
        <p:nvSpPr>
          <p:cNvPr id="1083422" name="Text Box 30"/>
          <p:cNvSpPr txBox="1">
            <a:spLocks noChangeArrowheads="1"/>
          </p:cNvSpPr>
          <p:nvPr/>
        </p:nvSpPr>
        <p:spPr bwMode="auto">
          <a:xfrm>
            <a:off x="9358092" y="6837659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83424" name="Text Box 3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1083425" name="Text Box 3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403" grpId="0" animBg="1" autoUpdateAnimBg="0"/>
      <p:bldP spid="1083405" grpId="0" animBg="1" autoUpdateAnimBg="0"/>
      <p:bldP spid="108340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42" name="Group 2"/>
          <p:cNvGrpSpPr>
            <a:grpSpLocks/>
          </p:cNvGrpSpPr>
          <p:nvPr/>
        </p:nvGrpSpPr>
        <p:grpSpPr bwMode="auto">
          <a:xfrm>
            <a:off x="860428" y="3319466"/>
            <a:ext cx="8380413" cy="2084387"/>
            <a:chOff x="512" y="2091"/>
            <a:chExt cx="5279" cy="1313"/>
          </a:xfrm>
        </p:grpSpPr>
        <p:sp>
          <p:nvSpPr>
            <p:cNvPr id="1085443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44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45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91" name="Text Box 51"/>
          <p:cNvSpPr txBox="1">
            <a:spLocks noChangeArrowheads="1"/>
          </p:cNvSpPr>
          <p:nvPr/>
        </p:nvSpPr>
        <p:spPr bwMode="auto">
          <a:xfrm>
            <a:off x="1144591" y="4249741"/>
            <a:ext cx="7637462" cy="518658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Limon S1" charset="0"/>
              </a:rPr>
              <a:t>eGePsUr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1:3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Limon S1" charset="0"/>
              </a:rPr>
              <a:t>sUmsresIrdl;RBHd¾CaRBHvrbita 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énRBHeys</a:t>
            </a:r>
            <a:r>
              <a:rPr lang="ja-JP" altLang="en-US" sz="3600">
                <a:solidFill>
                  <a:srgbClr val="FFFFFF"/>
                </a:solidFill>
                <a:latin typeface="Arial"/>
                <a:cs typeface="Times New Roman" charset="0"/>
              </a:rPr>
              <a:t>‘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UvRKIsÞ CaRBHGm©as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; 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éneyIgral;Kña EdlRTg;)anRbTanBrmkeyIg kñúgRBHRKIsÞ edayRKb;TaMgRBHBrxagRBlwg viBaØaNenAsßand¾x&lt;s;.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5489" name="Text Box 49"/>
          <p:cNvSpPr txBox="1">
            <a:spLocks noChangeArrowheads="1"/>
          </p:cNvSpPr>
          <p:nvPr/>
        </p:nvSpPr>
        <p:spPr bwMode="auto">
          <a:xfrm>
            <a:off x="1016000" y="4822825"/>
            <a:ext cx="8013700" cy="6302786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kUrifUs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12:9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Limon S1" charset="0"/>
              </a:rPr>
              <a:t>EtRTg;manbnÞÚlmkx£úMfa 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MKuNrbs;Gjlµmdl;ÉgehIy d,itkMLaMgGjeBjxñat edayesckþIkMesay.</a:t>
            </a:r>
            <a:r>
              <a:rPr lang="ja-JP" altLang="en-US" sz="28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 dUecñH x£úMnwgsU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GYtBI esckþIkMesayrbs;x£úM  edayGMNrCaxøaMg edIm,I[RBHKuNénRBHRKIsÞ)ansNiætenAnwgx£úM .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5450" name="Text Box 10"/>
          <p:cNvSpPr txBox="1">
            <a:spLocks noChangeArrowheads="1"/>
          </p:cNvSpPr>
          <p:nvPr/>
        </p:nvSpPr>
        <p:spPr bwMode="auto">
          <a:xfrm>
            <a:off x="433388" y="4241800"/>
            <a:ext cx="8386762" cy="6878329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 Rounded MT Bold" charset="0"/>
              </a:rPr>
              <a:t>1 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kUrinfUs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1:2</a:t>
            </a:r>
          </a:p>
          <a:p>
            <a:pPr algn="ctr">
              <a:lnSpc>
                <a:spcPct val="90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epJImkBYkCMnuM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énRBHenA RkugkUrinfUs CaBYkEdl)anEjkecjCa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brisuT§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kñúgRBHRKIsÞ  eys</a:t>
            </a:r>
            <a:r>
              <a:rPr lang="ja-JP" altLang="en-US" sz="4000">
                <a:solidFill>
                  <a:srgbClr val="FFFFFF"/>
                </a:solidFill>
                <a:latin typeface="Arial"/>
                <a:cs typeface="Times New Roman" charset="0"/>
              </a:rPr>
              <a:t>‘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Uv)anTaMgehAmkeFVICaBYkbrisu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T§ 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CamYynwgGs;Gñk enARKb;TIkEnøgEdl GMBavnavdl;RBHnaménRBHeys</a:t>
            </a:r>
            <a:r>
              <a:rPr lang="ja-JP" altLang="en-US" sz="4000">
                <a:solidFill>
                  <a:srgbClr val="FFFFFF"/>
                </a:solidFill>
                <a:latin typeface="Arial"/>
                <a:cs typeface="Times New Roman" charset="0"/>
              </a:rPr>
              <a:t>‘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UvRKIsÞCaRBHGm©as;éneyIIg ral;Kña KwéneK nig eyIgpg³ </a:t>
            </a: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5446" name="Line 6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47" name="Text Box 7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85448" name="Text Box 8"/>
          <p:cNvSpPr txBox="1">
            <a:spLocks noChangeArrowheads="1"/>
          </p:cNvSpPr>
          <p:nvPr/>
        </p:nvSpPr>
        <p:spPr bwMode="auto">
          <a:xfrm>
            <a:off x="3427416" y="177802"/>
            <a:ext cx="1712912" cy="7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4300">
              <a:latin typeface="Wingdings 2" charset="0"/>
            </a:endParaRPr>
          </a:p>
        </p:txBody>
      </p:sp>
      <p:sp>
        <p:nvSpPr>
          <p:cNvPr id="1085449" name="Text Box 9"/>
          <p:cNvSpPr txBox="1">
            <a:spLocks noChangeArrowheads="1"/>
          </p:cNvSpPr>
          <p:nvPr/>
        </p:nvSpPr>
        <p:spPr bwMode="auto">
          <a:xfrm>
            <a:off x="895350" y="4557715"/>
            <a:ext cx="7924800" cy="569383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Limon S1" charset="0"/>
              </a:rPr>
              <a:t>r:Um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1:17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d,itesckþIsucriténRBH )ansMEdgmkkñúgdMNwgl¥enaH edaysar esckþICMenO ehIy[)anesckþICMenOcMerIneRcIneLIgpg dUcman esckþIEcgTukmkfa</a:t>
            </a:r>
            <a:r>
              <a:rPr lang="en-US" sz="2800">
                <a:solidFill>
                  <a:srgbClr val="FFFFFF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: 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mnusSsucritnwgrs;enAedayGagesckþICMenO . 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 (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5451" name="Text Box 11"/>
          <p:cNvSpPr txBox="1">
            <a:spLocks noChangeArrowheads="1"/>
          </p:cNvSpPr>
          <p:nvPr/>
        </p:nvSpPr>
        <p:spPr bwMode="auto">
          <a:xfrm>
            <a:off x="1682750" y="4746626"/>
            <a:ext cx="6678613" cy="407038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Limon S1" charset="0"/>
              </a:rPr>
              <a:t>kUl:us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2:10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&gt;&gt;&gt; ehIyGñkral;Kñak¾eBjeljkñúgRTg; EdlRTg;CasirsaelI Gs;TaMgBYkRKb; nig GMNacTaMgb:unµan.</a:t>
            </a:r>
            <a:r>
              <a:rPr lang="en-US" sz="2800">
                <a:solidFill>
                  <a:srgbClr val="FFFFFF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5452" name="Text Box 12"/>
          <p:cNvSpPr txBox="1">
            <a:spLocks noChangeArrowheads="1"/>
          </p:cNvSpPr>
          <p:nvPr/>
        </p:nvSpPr>
        <p:spPr bwMode="auto">
          <a:xfrm>
            <a:off x="2360613" y="4435477"/>
            <a:ext cx="5324475" cy="347784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Limon S1" charset="0"/>
              </a:rPr>
              <a:t>PIlIB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4:4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cUrGrsb,ay kñúgRBHGm©as;Canic© xJúMR)ab;mþgeTotfa³ cUrGrsb,ayeLIg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¡</a:t>
            </a:r>
          </a:p>
        </p:txBody>
      </p:sp>
      <p:sp>
        <p:nvSpPr>
          <p:cNvPr id="1085453" name="Text Box 13"/>
          <p:cNvSpPr txBox="1">
            <a:spLocks noChangeArrowheads="1"/>
          </p:cNvSpPr>
          <p:nvPr/>
        </p:nvSpPr>
        <p:spPr bwMode="auto">
          <a:xfrm>
            <a:off x="4117978" y="650876"/>
            <a:ext cx="5057775" cy="1105466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Limon R1" charset="0"/>
              </a:rPr>
              <a:t>TImYy³ sMbuRtEdlmkBIsavkb:ul</a:t>
            </a:r>
          </a:p>
        </p:txBody>
      </p:sp>
      <p:sp>
        <p:nvSpPr>
          <p:cNvPr id="1085455" name="AutoShape 15"/>
          <p:cNvSpPr>
            <a:spLocks noChangeArrowheads="1"/>
          </p:cNvSpPr>
          <p:nvPr/>
        </p:nvSpPr>
        <p:spPr bwMode="auto">
          <a:xfrm>
            <a:off x="808038" y="1349378"/>
            <a:ext cx="1058862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sz="1200">
              <a:solidFill>
                <a:srgbClr val="FFFF00"/>
              </a:solidFill>
              <a:latin typeface="Wingdings 2" charset="0"/>
            </a:endParaRP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746125" y="1290640"/>
            <a:ext cx="1252538" cy="4776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rU:m</a:t>
            </a:r>
          </a:p>
        </p:txBody>
      </p:sp>
      <p:sp>
        <p:nvSpPr>
          <p:cNvPr id="1085457" name="Text Box 17"/>
          <p:cNvSpPr txBox="1">
            <a:spLocks noChangeArrowheads="1"/>
          </p:cNvSpPr>
          <p:nvPr/>
        </p:nvSpPr>
        <p:spPr bwMode="auto">
          <a:xfrm>
            <a:off x="727075" y="1543050"/>
            <a:ext cx="1252538" cy="278534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karrab;Casucrit eday</a:t>
            </a:r>
            <a:r>
              <a:rPr lang="en-US" sz="2500">
                <a:solidFill>
                  <a:schemeClr val="hlink"/>
                </a:solidFill>
                <a:latin typeface="Limon S1" charset="0"/>
              </a:rPr>
              <a:t>       esckIþCMenO</a:t>
            </a:r>
            <a:endParaRPr lang="en-US" sz="16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5458" name="Text Box 18"/>
          <p:cNvSpPr txBox="1">
            <a:spLocks noChangeArrowheads="1"/>
          </p:cNvSpPr>
          <p:nvPr/>
        </p:nvSpPr>
        <p:spPr bwMode="auto">
          <a:xfrm>
            <a:off x="654050" y="2830514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sng">
                <a:solidFill>
                  <a:srgbClr val="FFFF00"/>
                </a:solidFill>
                <a:latin typeface="Helvetica" charset="0"/>
              </a:rPr>
              <a:t>1:17</a:t>
            </a:r>
            <a:endParaRPr lang="en-US" sz="18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5460" name="AutoShape 20"/>
          <p:cNvSpPr>
            <a:spLocks noChangeArrowheads="1"/>
          </p:cNvSpPr>
          <p:nvPr/>
        </p:nvSpPr>
        <p:spPr bwMode="auto">
          <a:xfrm>
            <a:off x="5665788" y="1362078"/>
            <a:ext cx="1058862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61" name="Text Box 21"/>
          <p:cNvSpPr txBox="1">
            <a:spLocks noChangeArrowheads="1"/>
          </p:cNvSpPr>
          <p:nvPr/>
        </p:nvSpPr>
        <p:spPr bwMode="auto">
          <a:xfrm>
            <a:off x="5580066" y="1285874"/>
            <a:ext cx="1252537" cy="8612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eGePsUr</a:t>
            </a:r>
          </a:p>
        </p:txBody>
      </p:sp>
      <p:sp>
        <p:nvSpPr>
          <p:cNvPr id="1085462" name="Text Box 22"/>
          <p:cNvSpPr txBox="1">
            <a:spLocks noChangeArrowheads="1"/>
          </p:cNvSpPr>
          <p:nvPr/>
        </p:nvSpPr>
        <p:spPr bwMode="auto">
          <a:xfrm>
            <a:off x="5565775" y="1520824"/>
            <a:ext cx="1252538" cy="2012381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\riyabT nig karedIr  énGñkeCO</a:t>
            </a: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5463" name="Text Box 23"/>
          <p:cNvSpPr txBox="1">
            <a:spLocks noChangeArrowheads="1"/>
          </p:cNvSpPr>
          <p:nvPr/>
        </p:nvSpPr>
        <p:spPr bwMode="auto">
          <a:xfrm>
            <a:off x="5497514" y="2820991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1:3</a:t>
            </a:r>
          </a:p>
        </p:txBody>
      </p:sp>
      <p:sp>
        <p:nvSpPr>
          <p:cNvPr id="1085465" name="AutoShape 25"/>
          <p:cNvSpPr>
            <a:spLocks noChangeArrowheads="1"/>
          </p:cNvSpPr>
          <p:nvPr/>
        </p:nvSpPr>
        <p:spPr bwMode="auto">
          <a:xfrm>
            <a:off x="6897688" y="1354140"/>
            <a:ext cx="1058862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66" name="Text Box 26"/>
          <p:cNvSpPr txBox="1">
            <a:spLocks noChangeArrowheads="1"/>
          </p:cNvSpPr>
          <p:nvPr/>
        </p:nvSpPr>
        <p:spPr bwMode="auto">
          <a:xfrm>
            <a:off x="6805613" y="1277937"/>
            <a:ext cx="1252537" cy="4776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PIlIB</a:t>
            </a:r>
          </a:p>
        </p:txBody>
      </p:sp>
      <p:sp>
        <p:nvSpPr>
          <p:cNvPr id="1085467" name="Text Box 27"/>
          <p:cNvSpPr txBox="1">
            <a:spLocks noChangeArrowheads="1"/>
          </p:cNvSpPr>
          <p:nvPr/>
        </p:nvSpPr>
        <p:spPr bwMode="auto">
          <a:xfrm>
            <a:off x="6813550" y="1639889"/>
            <a:ext cx="1252538" cy="253037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RBHeysU</a:t>
            </a:r>
            <a:r>
              <a:rPr lang="ja-JP" altLang="en-US" sz="25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vRKIsÞ CaesckþI Grsb,ay rrbs;eyIg</a:t>
            </a: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5468" name="Text Box 28"/>
          <p:cNvSpPr txBox="1">
            <a:spLocks noChangeArrowheads="1"/>
          </p:cNvSpPr>
          <p:nvPr/>
        </p:nvSpPr>
        <p:spPr bwMode="auto">
          <a:xfrm>
            <a:off x="6756400" y="2825752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4:4</a:t>
            </a:r>
          </a:p>
        </p:txBody>
      </p:sp>
      <p:sp>
        <p:nvSpPr>
          <p:cNvPr id="1085470" name="AutoShape 30"/>
          <p:cNvSpPr>
            <a:spLocks noChangeArrowheads="1"/>
          </p:cNvSpPr>
          <p:nvPr/>
        </p:nvSpPr>
        <p:spPr bwMode="auto">
          <a:xfrm>
            <a:off x="3241679" y="1354140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71" name="Text Box 31"/>
          <p:cNvSpPr txBox="1">
            <a:spLocks noChangeArrowheads="1"/>
          </p:cNvSpPr>
          <p:nvPr/>
        </p:nvSpPr>
        <p:spPr bwMode="auto">
          <a:xfrm>
            <a:off x="3167065" y="1311274"/>
            <a:ext cx="1252537" cy="4776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Helvetica" charset="0"/>
              </a:rPr>
              <a:t>2 </a:t>
            </a:r>
            <a:r>
              <a:rPr lang="en-US" sz="2500" b="0">
                <a:solidFill>
                  <a:srgbClr val="FFFF00"/>
                </a:solidFill>
                <a:latin typeface="Limon R1" charset="0"/>
              </a:rPr>
              <a:t>kUrin</a:t>
            </a:r>
          </a:p>
        </p:txBody>
      </p:sp>
      <p:sp>
        <p:nvSpPr>
          <p:cNvPr id="1085472" name="Text Box 32"/>
          <p:cNvSpPr txBox="1">
            <a:spLocks noChangeArrowheads="1"/>
          </p:cNvSpPr>
          <p:nvPr/>
        </p:nvSpPr>
        <p:spPr bwMode="auto">
          <a:xfrm>
            <a:off x="3157539" y="1568450"/>
            <a:ext cx="1252537" cy="239607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PaBCasavk BitR)akd     rbs;savkb:ul</a:t>
            </a: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5473" name="Text Box 33"/>
          <p:cNvSpPr txBox="1">
            <a:spLocks noChangeArrowheads="1"/>
          </p:cNvSpPr>
          <p:nvPr/>
        </p:nvSpPr>
        <p:spPr bwMode="auto">
          <a:xfrm>
            <a:off x="3049588" y="2825752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12:9</a:t>
            </a:r>
          </a:p>
        </p:txBody>
      </p:sp>
      <p:sp>
        <p:nvSpPr>
          <p:cNvPr id="1085475" name="AutoShape 35"/>
          <p:cNvSpPr>
            <a:spLocks noChangeArrowheads="1"/>
          </p:cNvSpPr>
          <p:nvPr/>
        </p:nvSpPr>
        <p:spPr bwMode="auto">
          <a:xfrm>
            <a:off x="4454529" y="1352551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76" name="Text Box 36"/>
          <p:cNvSpPr txBox="1">
            <a:spLocks noChangeArrowheads="1"/>
          </p:cNvSpPr>
          <p:nvPr/>
        </p:nvSpPr>
        <p:spPr bwMode="auto">
          <a:xfrm>
            <a:off x="4395788" y="1266825"/>
            <a:ext cx="1252537" cy="4776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kaLaTI</a:t>
            </a:r>
          </a:p>
        </p:txBody>
      </p:sp>
      <p:sp>
        <p:nvSpPr>
          <p:cNvPr id="1085477" name="Text Box 37"/>
          <p:cNvSpPr txBox="1">
            <a:spLocks noChangeArrowheads="1"/>
          </p:cNvSpPr>
          <p:nvPr/>
        </p:nvSpPr>
        <p:spPr bwMode="auto">
          <a:xfrm>
            <a:off x="4395788" y="1543050"/>
            <a:ext cx="1252537" cy="201590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GMNac                 én</a:t>
            </a:r>
            <a:r>
              <a:rPr lang="en-US" sz="2500">
                <a:solidFill>
                  <a:schemeClr val="hlink"/>
                </a:solidFill>
                <a:latin typeface="Limon S1" charset="0"/>
              </a:rPr>
              <a:t>                RBHKuN</a:t>
            </a:r>
            <a:endParaRPr lang="en-US" sz="140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085478" name="Text Box 38"/>
          <p:cNvSpPr txBox="1">
            <a:spLocks noChangeArrowheads="1"/>
          </p:cNvSpPr>
          <p:nvPr/>
        </p:nvSpPr>
        <p:spPr bwMode="auto">
          <a:xfrm>
            <a:off x="4295775" y="2820991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sng">
                <a:solidFill>
                  <a:srgbClr val="FFFF00"/>
                </a:solidFill>
                <a:latin typeface="Helvetica" charset="0"/>
              </a:rPr>
              <a:t>3:2</a:t>
            </a:r>
          </a:p>
        </p:txBody>
      </p:sp>
      <p:sp>
        <p:nvSpPr>
          <p:cNvPr id="1085480" name="AutoShape 40"/>
          <p:cNvSpPr>
            <a:spLocks noChangeArrowheads="1"/>
          </p:cNvSpPr>
          <p:nvPr/>
        </p:nvSpPr>
        <p:spPr bwMode="auto">
          <a:xfrm>
            <a:off x="2016128" y="1358900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81" name="Text Box 41"/>
          <p:cNvSpPr txBox="1">
            <a:spLocks noChangeArrowheads="1"/>
          </p:cNvSpPr>
          <p:nvPr/>
        </p:nvSpPr>
        <p:spPr bwMode="auto">
          <a:xfrm>
            <a:off x="1914525" y="1304924"/>
            <a:ext cx="1252538" cy="4776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Helvetica" charset="0"/>
              </a:rPr>
              <a:t>1 </a:t>
            </a:r>
            <a:r>
              <a:rPr lang="en-US" sz="2500" b="0">
                <a:solidFill>
                  <a:srgbClr val="FFFF00"/>
                </a:solidFill>
                <a:latin typeface="Limon R1" charset="0"/>
              </a:rPr>
              <a:t>kUrin</a:t>
            </a:r>
            <a:endParaRPr lang="en-US" sz="1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5482" name="Text Box 42"/>
          <p:cNvSpPr txBox="1">
            <a:spLocks noChangeArrowheads="1"/>
          </p:cNvSpPr>
          <p:nvPr/>
        </p:nvSpPr>
        <p:spPr bwMode="auto">
          <a:xfrm>
            <a:off x="1931988" y="1584327"/>
            <a:ext cx="1252537" cy="317006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kiriyamayaT  GñkRKIsÞan  enAkñúgRBHvihar</a:t>
            </a: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5483" name="Text Box 43"/>
          <p:cNvSpPr txBox="1">
            <a:spLocks noChangeArrowheads="1"/>
          </p:cNvSpPr>
          <p:nvPr/>
        </p:nvSpPr>
        <p:spPr bwMode="auto">
          <a:xfrm>
            <a:off x="1865314" y="2838451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1:2</a:t>
            </a:r>
          </a:p>
        </p:txBody>
      </p:sp>
      <p:sp>
        <p:nvSpPr>
          <p:cNvPr id="1085485" name="AutoShape 45"/>
          <p:cNvSpPr>
            <a:spLocks noChangeArrowheads="1"/>
          </p:cNvSpPr>
          <p:nvPr/>
        </p:nvSpPr>
        <p:spPr bwMode="auto">
          <a:xfrm>
            <a:off x="8123238" y="1366839"/>
            <a:ext cx="1058862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86" name="Text Box 46"/>
          <p:cNvSpPr txBox="1">
            <a:spLocks noChangeArrowheads="1"/>
          </p:cNvSpPr>
          <p:nvPr/>
        </p:nvSpPr>
        <p:spPr bwMode="auto">
          <a:xfrm>
            <a:off x="8032753" y="1277937"/>
            <a:ext cx="1252538" cy="47760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kUl:us</a:t>
            </a:r>
          </a:p>
        </p:txBody>
      </p:sp>
      <p:sp>
        <p:nvSpPr>
          <p:cNvPr id="1085487" name="Text Box 47"/>
          <p:cNvSpPr txBox="1">
            <a:spLocks noChangeArrowheads="1"/>
          </p:cNvSpPr>
          <p:nvPr/>
        </p:nvSpPr>
        <p:spPr bwMode="auto">
          <a:xfrm>
            <a:off x="8032753" y="1525588"/>
            <a:ext cx="1252538" cy="317006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RBHeysU</a:t>
            </a:r>
            <a:r>
              <a:rPr lang="ja-JP" altLang="en-US" sz="25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v   RKIsÞ³ rYmmk CaRKb;TaMgGs;</a:t>
            </a: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5488" name="Text Box 48"/>
          <p:cNvSpPr txBox="1">
            <a:spLocks noChangeArrowheads="1"/>
          </p:cNvSpPr>
          <p:nvPr/>
        </p:nvSpPr>
        <p:spPr bwMode="auto">
          <a:xfrm>
            <a:off x="7947027" y="2824164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2:10</a:t>
            </a:r>
          </a:p>
        </p:txBody>
      </p:sp>
      <p:sp>
        <p:nvSpPr>
          <p:cNvPr id="1085490" name="Text Box 50"/>
          <p:cNvSpPr txBox="1">
            <a:spLocks noChangeArrowheads="1"/>
          </p:cNvSpPr>
          <p:nvPr/>
        </p:nvSpPr>
        <p:spPr bwMode="auto">
          <a:xfrm>
            <a:off x="266700" y="4427539"/>
            <a:ext cx="8553450" cy="407038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Limon S1" charset="0"/>
              </a:rPr>
              <a:t>kaLaTI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3:2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                                                                                        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x£úMcg;sYrGñkral;KñaEtb:ueNÑHfa etIGñkral;Kña)anTTYlRBHviBaØaN edayRbRBWtþtamRkitüvin½y b¤eday)ansþab; TaMgmanesckþICMenO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?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5493" name="Oval 53"/>
          <p:cNvSpPr>
            <a:spLocks noChangeArrowheads="1"/>
          </p:cNvSpPr>
          <p:nvPr/>
        </p:nvSpPr>
        <p:spPr bwMode="auto">
          <a:xfrm>
            <a:off x="657225" y="2236788"/>
            <a:ext cx="1404938" cy="982662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94" name="Oval 54"/>
          <p:cNvSpPr>
            <a:spLocks noChangeArrowheads="1"/>
          </p:cNvSpPr>
          <p:nvPr/>
        </p:nvSpPr>
        <p:spPr bwMode="auto">
          <a:xfrm>
            <a:off x="4297366" y="2211389"/>
            <a:ext cx="1404937" cy="982662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5498" name="Text Box 58"/>
          <p:cNvSpPr txBox="1">
            <a:spLocks noChangeArrowheads="1"/>
          </p:cNvSpPr>
          <p:nvPr/>
        </p:nvSpPr>
        <p:spPr bwMode="auto">
          <a:xfrm>
            <a:off x="9431116" y="68662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85499" name="Text Box 59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63</a:t>
            </a:r>
          </a:p>
        </p:txBody>
      </p:sp>
      <p:sp>
        <p:nvSpPr>
          <p:cNvPr id="1085500" name="Text Box 60"/>
          <p:cNvSpPr txBox="1">
            <a:spLocks noChangeArrowheads="1"/>
          </p:cNvSpPr>
          <p:nvPr/>
        </p:nvSpPr>
        <p:spPr bwMode="auto">
          <a:xfrm>
            <a:off x="9630579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8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1" grpId="0" animBg="1" autoUpdateAnimBg="0"/>
      <p:bldP spid="1085489" grpId="0" animBg="1" autoUpdateAnimBg="0"/>
      <p:bldP spid="1085450" grpId="0" animBg="1" autoUpdateAnimBg="0"/>
      <p:bldP spid="1085449" grpId="0" animBg="1" autoUpdateAnimBg="0"/>
      <p:bldP spid="1085451" grpId="0" animBg="1" autoUpdateAnimBg="0"/>
      <p:bldP spid="1085452" grpId="0" animBg="1" autoUpdateAnimBg="0"/>
      <p:bldP spid="1085453" grpId="0" animBg="1" autoUpdateAnimBg="0"/>
      <p:bldP spid="1085455" grpId="0" animBg="1" autoUpdateAnimBg="0"/>
      <p:bldP spid="1085460" grpId="0" animBg="1"/>
      <p:bldP spid="1085465" grpId="0" animBg="1"/>
      <p:bldP spid="1085470" grpId="0" animBg="1"/>
      <p:bldP spid="1085475" grpId="0" animBg="1"/>
      <p:bldP spid="1085480" grpId="0" animBg="1"/>
      <p:bldP spid="1085485" grpId="0" animBg="1"/>
      <p:bldP spid="1085490" grpId="0" animBg="1" autoUpdateAnimBg="0"/>
      <p:bldP spid="1085493" grpId="0" animBg="1"/>
      <p:bldP spid="108549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490" name="Group 2"/>
          <p:cNvGrpSpPr>
            <a:grpSpLocks/>
          </p:cNvGrpSpPr>
          <p:nvPr/>
        </p:nvGrpSpPr>
        <p:grpSpPr bwMode="auto">
          <a:xfrm>
            <a:off x="835028" y="3319466"/>
            <a:ext cx="8380413" cy="2084387"/>
            <a:chOff x="512" y="2091"/>
            <a:chExt cx="5279" cy="1313"/>
          </a:xfrm>
        </p:grpSpPr>
        <p:sp>
          <p:nvSpPr>
            <p:cNvPr id="1087491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492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493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494" name="Rectangle 6"/>
          <p:cNvSpPr>
            <a:spLocks noChangeArrowheads="1"/>
          </p:cNvSpPr>
          <p:nvPr/>
        </p:nvSpPr>
        <p:spPr bwMode="auto">
          <a:xfrm>
            <a:off x="169866" y="7450139"/>
            <a:ext cx="1454151" cy="2308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9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496" name="Text Box 8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1087588" name="Group 100"/>
          <p:cNvGrpSpPr>
            <a:grpSpLocks/>
          </p:cNvGrpSpPr>
          <p:nvPr/>
        </p:nvGrpSpPr>
        <p:grpSpPr bwMode="auto">
          <a:xfrm>
            <a:off x="654050" y="1284291"/>
            <a:ext cx="1431925" cy="3082923"/>
            <a:chOff x="412" y="809"/>
            <a:chExt cx="902" cy="1942"/>
          </a:xfrm>
        </p:grpSpPr>
        <p:sp>
          <p:nvSpPr>
            <p:cNvPr id="1087498" name="AutoShape 10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Wingdings 2" charset="0"/>
              </a:endParaRPr>
            </a:p>
          </p:txBody>
        </p:sp>
        <p:sp>
          <p:nvSpPr>
            <p:cNvPr id="1087499" name="Text Box 11"/>
            <p:cNvSpPr txBox="1">
              <a:spLocks noChangeArrowheads="1"/>
            </p:cNvSpPr>
            <p:nvPr/>
          </p:nvSpPr>
          <p:spPr bwMode="auto">
            <a:xfrm>
              <a:off x="495" y="809"/>
              <a:ext cx="78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rU:m</a:t>
              </a:r>
              <a:endParaRPr lang="en-US" sz="1200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1087500" name="Text Box 12"/>
            <p:cNvSpPr txBox="1">
              <a:spLocks noChangeArrowheads="1"/>
            </p:cNvSpPr>
            <p:nvPr/>
          </p:nvSpPr>
          <p:spPr bwMode="auto">
            <a:xfrm>
              <a:off x="464" y="996"/>
              <a:ext cx="789" cy="17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karrab;Casucrit eday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</a:rPr>
                <a:t>       esckIþCMenO</a:t>
              </a:r>
            </a:p>
          </p:txBody>
        </p:sp>
        <p:sp>
          <p:nvSpPr>
            <p:cNvPr id="1087501" name="Text Box 13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1:17</a:t>
              </a:r>
              <a:endParaRPr lang="en-US" sz="1800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grpSp>
        <p:nvGrpSpPr>
          <p:cNvPr id="1087592" name="Group 104"/>
          <p:cNvGrpSpPr>
            <a:grpSpLocks/>
          </p:cNvGrpSpPr>
          <p:nvPr/>
        </p:nvGrpSpPr>
        <p:grpSpPr bwMode="auto">
          <a:xfrm>
            <a:off x="5497514" y="1320800"/>
            <a:ext cx="1431925" cy="2282826"/>
            <a:chOff x="3463" y="832"/>
            <a:chExt cx="902" cy="1438"/>
          </a:xfrm>
        </p:grpSpPr>
        <p:sp>
          <p:nvSpPr>
            <p:cNvPr id="1087503" name="AutoShape 15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04" name="Text Box 16"/>
            <p:cNvSpPr txBox="1">
              <a:spLocks noChangeArrowheads="1"/>
            </p:cNvSpPr>
            <p:nvPr/>
          </p:nvSpPr>
          <p:spPr bwMode="auto">
            <a:xfrm>
              <a:off x="3498" y="832"/>
              <a:ext cx="789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eGePsUr</a:t>
              </a:r>
            </a:p>
          </p:txBody>
        </p:sp>
        <p:sp>
          <p:nvSpPr>
            <p:cNvPr id="1087505" name="Text Box 17"/>
            <p:cNvSpPr txBox="1">
              <a:spLocks noChangeArrowheads="1"/>
            </p:cNvSpPr>
            <p:nvPr/>
          </p:nvSpPr>
          <p:spPr bwMode="auto">
            <a:xfrm>
              <a:off x="3506" y="996"/>
              <a:ext cx="789" cy="12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\riyabT nig karedIr  énGñkeCO</a:t>
              </a:r>
            </a:p>
          </p:txBody>
        </p:sp>
        <p:sp>
          <p:nvSpPr>
            <p:cNvPr id="1087506" name="Text Box 18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1:3</a:t>
              </a:r>
            </a:p>
          </p:txBody>
        </p:sp>
      </p:grpSp>
      <p:grpSp>
        <p:nvGrpSpPr>
          <p:cNvPr id="1087596" name="Group 108"/>
          <p:cNvGrpSpPr>
            <a:grpSpLocks/>
          </p:cNvGrpSpPr>
          <p:nvPr/>
        </p:nvGrpSpPr>
        <p:grpSpPr bwMode="auto">
          <a:xfrm>
            <a:off x="6756400" y="1339851"/>
            <a:ext cx="1431925" cy="2873376"/>
            <a:chOff x="4256" y="844"/>
            <a:chExt cx="902" cy="1810"/>
          </a:xfrm>
        </p:grpSpPr>
        <p:sp>
          <p:nvSpPr>
            <p:cNvPr id="1087508" name="AutoShape 20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09" name="Text Box 21"/>
            <p:cNvSpPr txBox="1">
              <a:spLocks noChangeArrowheads="1"/>
            </p:cNvSpPr>
            <p:nvPr/>
          </p:nvSpPr>
          <p:spPr bwMode="auto">
            <a:xfrm>
              <a:off x="4274" y="844"/>
              <a:ext cx="78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PIlIB</a:t>
              </a:r>
            </a:p>
          </p:txBody>
        </p:sp>
        <p:sp>
          <p:nvSpPr>
            <p:cNvPr id="1087510" name="Text Box 22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16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RBHeysU</a:t>
              </a:r>
              <a:r>
                <a:rPr lang="ja-JP" altLang="en-US" sz="2500">
                  <a:solidFill>
                    <a:schemeClr val="bg1"/>
                  </a:solidFill>
                  <a:latin typeface="Arial"/>
                </a:rPr>
                <a:t>‘</a:t>
              </a: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vRKIsÞ CaesckþI Grsb,ay rrbs;eyIg</a:t>
              </a:r>
            </a:p>
          </p:txBody>
        </p:sp>
        <p:sp>
          <p:nvSpPr>
            <p:cNvPr id="1087511" name="Text Box 23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4:4</a:t>
              </a:r>
            </a:p>
          </p:txBody>
        </p:sp>
      </p:grpSp>
      <p:grpSp>
        <p:nvGrpSpPr>
          <p:cNvPr id="1087590" name="Group 102"/>
          <p:cNvGrpSpPr>
            <a:grpSpLocks/>
          </p:cNvGrpSpPr>
          <p:nvPr/>
        </p:nvGrpSpPr>
        <p:grpSpPr bwMode="auto">
          <a:xfrm>
            <a:off x="3049588" y="1301750"/>
            <a:ext cx="1431925" cy="2714626"/>
            <a:chOff x="1921" y="820"/>
            <a:chExt cx="902" cy="1710"/>
          </a:xfrm>
        </p:grpSpPr>
        <p:sp>
          <p:nvSpPr>
            <p:cNvPr id="1087513" name="AutoShape 25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14" name="Text Box 26"/>
            <p:cNvSpPr txBox="1">
              <a:spLocks noChangeArrowheads="1"/>
            </p:cNvSpPr>
            <p:nvPr/>
          </p:nvSpPr>
          <p:spPr bwMode="auto">
            <a:xfrm>
              <a:off x="1986" y="820"/>
              <a:ext cx="78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kUrin</a:t>
              </a:r>
              <a:endParaRPr lang="en-US" sz="1200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1087515" name="Text Box 27"/>
            <p:cNvSpPr txBox="1">
              <a:spLocks noChangeArrowheads="1"/>
            </p:cNvSpPr>
            <p:nvPr/>
          </p:nvSpPr>
          <p:spPr bwMode="auto">
            <a:xfrm>
              <a:off x="1984" y="1014"/>
              <a:ext cx="789" cy="1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PaBCasavk BitR)akd     rbs;savkb:ul</a:t>
              </a:r>
            </a:p>
          </p:txBody>
        </p:sp>
        <p:sp>
          <p:nvSpPr>
            <p:cNvPr id="1087516" name="Text Box 28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7:6</a:t>
              </a:r>
            </a:p>
          </p:txBody>
        </p:sp>
      </p:grpSp>
      <p:grpSp>
        <p:nvGrpSpPr>
          <p:cNvPr id="1087598" name="Group 110"/>
          <p:cNvGrpSpPr>
            <a:grpSpLocks/>
          </p:cNvGrpSpPr>
          <p:nvPr/>
        </p:nvGrpSpPr>
        <p:grpSpPr bwMode="auto">
          <a:xfrm>
            <a:off x="4295775" y="1330328"/>
            <a:ext cx="1431925" cy="1860550"/>
            <a:chOff x="2706" y="838"/>
            <a:chExt cx="902" cy="1172"/>
          </a:xfrm>
        </p:grpSpPr>
        <p:sp>
          <p:nvSpPr>
            <p:cNvPr id="1087518" name="AutoShape 30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19" name="Text Box 31"/>
            <p:cNvSpPr txBox="1">
              <a:spLocks noChangeArrowheads="1"/>
            </p:cNvSpPr>
            <p:nvPr/>
          </p:nvSpPr>
          <p:spPr bwMode="auto">
            <a:xfrm>
              <a:off x="2769" y="838"/>
              <a:ext cx="78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kaLaTI</a:t>
              </a:r>
            </a:p>
          </p:txBody>
        </p:sp>
        <p:sp>
          <p:nvSpPr>
            <p:cNvPr id="1087521" name="Text Box 33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3:2</a:t>
              </a:r>
            </a:p>
          </p:txBody>
        </p:sp>
      </p:grpSp>
      <p:grpSp>
        <p:nvGrpSpPr>
          <p:cNvPr id="1087589" name="Group 101"/>
          <p:cNvGrpSpPr>
            <a:grpSpLocks/>
          </p:cNvGrpSpPr>
          <p:nvPr/>
        </p:nvGrpSpPr>
        <p:grpSpPr bwMode="auto">
          <a:xfrm>
            <a:off x="1833566" y="1301750"/>
            <a:ext cx="1431925" cy="3475038"/>
            <a:chOff x="1155" y="820"/>
            <a:chExt cx="902" cy="2189"/>
          </a:xfrm>
        </p:grpSpPr>
        <p:sp>
          <p:nvSpPr>
            <p:cNvPr id="1087523" name="AutoShape 35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24" name="Text Box 36"/>
            <p:cNvSpPr txBox="1">
              <a:spLocks noChangeArrowheads="1"/>
            </p:cNvSpPr>
            <p:nvPr/>
          </p:nvSpPr>
          <p:spPr bwMode="auto">
            <a:xfrm>
              <a:off x="1212" y="820"/>
              <a:ext cx="78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kUrin</a:t>
              </a:r>
            </a:p>
          </p:txBody>
        </p:sp>
        <p:sp>
          <p:nvSpPr>
            <p:cNvPr id="1087525" name="Text Box 37"/>
            <p:cNvSpPr txBox="1">
              <a:spLocks noChangeArrowheads="1"/>
            </p:cNvSpPr>
            <p:nvPr/>
          </p:nvSpPr>
          <p:spPr bwMode="auto">
            <a:xfrm>
              <a:off x="1223" y="1012"/>
              <a:ext cx="789" cy="19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kiriyamayaT  GñkRKIsÞan  enAkñúgRBHvihar</a:t>
              </a:r>
            </a:p>
          </p:txBody>
        </p:sp>
        <p:sp>
          <p:nvSpPr>
            <p:cNvPr id="1087526" name="Text Box 38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1:2</a:t>
              </a:r>
            </a:p>
          </p:txBody>
        </p:sp>
      </p:grpSp>
      <p:grpSp>
        <p:nvGrpSpPr>
          <p:cNvPr id="1087597" name="Group 109"/>
          <p:cNvGrpSpPr>
            <a:grpSpLocks/>
          </p:cNvGrpSpPr>
          <p:nvPr/>
        </p:nvGrpSpPr>
        <p:grpSpPr bwMode="auto">
          <a:xfrm>
            <a:off x="7947027" y="1311277"/>
            <a:ext cx="1431925" cy="3455989"/>
            <a:chOff x="5006" y="826"/>
            <a:chExt cx="902" cy="2177"/>
          </a:xfrm>
        </p:grpSpPr>
        <p:sp>
          <p:nvSpPr>
            <p:cNvPr id="1087528" name="AutoShape 40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29" name="Text Box 41"/>
            <p:cNvSpPr txBox="1">
              <a:spLocks noChangeArrowheads="1"/>
            </p:cNvSpPr>
            <p:nvPr/>
          </p:nvSpPr>
          <p:spPr bwMode="auto">
            <a:xfrm>
              <a:off x="5060" y="826"/>
              <a:ext cx="789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kUl:us</a:t>
              </a:r>
            </a:p>
          </p:txBody>
        </p:sp>
        <p:sp>
          <p:nvSpPr>
            <p:cNvPr id="1087530" name="Text Box 42"/>
            <p:cNvSpPr txBox="1">
              <a:spLocks noChangeArrowheads="1"/>
            </p:cNvSpPr>
            <p:nvPr/>
          </p:nvSpPr>
          <p:spPr bwMode="auto">
            <a:xfrm>
              <a:off x="5060" y="1006"/>
              <a:ext cx="789" cy="19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RBHeysU</a:t>
              </a:r>
              <a:r>
                <a:rPr lang="ja-JP" altLang="en-US" sz="2500">
                  <a:solidFill>
                    <a:schemeClr val="bg1"/>
                  </a:solidFill>
                  <a:latin typeface="Arial"/>
                </a:rPr>
                <a:t>‘</a:t>
              </a: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v   RKIsÞ³ rYmmk CaRKb;TaMgGs;</a:t>
              </a:r>
            </a:p>
          </p:txBody>
        </p:sp>
        <p:sp>
          <p:nvSpPr>
            <p:cNvPr id="1087531" name="Text Box 43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2:10</a:t>
              </a:r>
            </a:p>
          </p:txBody>
        </p:sp>
      </p:grpSp>
      <p:sp>
        <p:nvSpPr>
          <p:cNvPr id="1087533" name="AutoShape 45"/>
          <p:cNvSpPr>
            <a:spLocks noChangeArrowheads="1"/>
          </p:cNvSpPr>
          <p:nvPr/>
        </p:nvSpPr>
        <p:spPr bwMode="auto">
          <a:xfrm>
            <a:off x="809628" y="3497263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34" name="Text Box 46"/>
          <p:cNvSpPr txBox="1">
            <a:spLocks noChangeArrowheads="1"/>
          </p:cNvSpPr>
          <p:nvPr/>
        </p:nvSpPr>
        <p:spPr bwMode="auto">
          <a:xfrm>
            <a:off x="738188" y="3417887"/>
            <a:ext cx="1252537" cy="47760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Helvetica" charset="0"/>
              </a:rPr>
              <a:t>1 </a:t>
            </a:r>
            <a:r>
              <a:rPr lang="en-US" sz="2500" b="0">
                <a:solidFill>
                  <a:srgbClr val="FFFF00"/>
                </a:solidFill>
                <a:latin typeface="Limon R1" charset="0"/>
              </a:rPr>
              <a:t>EfsSa</a:t>
            </a:r>
          </a:p>
        </p:txBody>
      </p:sp>
      <p:sp>
        <p:nvSpPr>
          <p:cNvPr id="1087535" name="Text Box 47"/>
          <p:cNvSpPr txBox="1">
            <a:spLocks noChangeArrowheads="1"/>
          </p:cNvSpPr>
          <p:nvPr/>
        </p:nvSpPr>
        <p:spPr bwMode="auto">
          <a:xfrm>
            <a:off x="765177" y="3713165"/>
            <a:ext cx="1252538" cy="24006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RBwtiþkarN_      én    éf¶cugeRkay</a:t>
            </a:r>
            <a:endParaRPr lang="en-US" sz="14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87536" name="Text Box 48"/>
          <p:cNvSpPr txBox="1">
            <a:spLocks noChangeArrowheads="1"/>
          </p:cNvSpPr>
          <p:nvPr/>
        </p:nvSpPr>
        <p:spPr bwMode="auto">
          <a:xfrm>
            <a:off x="631828" y="4956176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1:10</a:t>
            </a:r>
          </a:p>
        </p:txBody>
      </p:sp>
      <p:sp>
        <p:nvSpPr>
          <p:cNvPr id="1087538" name="AutoShape 50"/>
          <p:cNvSpPr>
            <a:spLocks noChangeArrowheads="1"/>
          </p:cNvSpPr>
          <p:nvPr/>
        </p:nvSpPr>
        <p:spPr bwMode="auto">
          <a:xfrm>
            <a:off x="2019301" y="3506790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39" name="Text Box 51"/>
          <p:cNvSpPr txBox="1">
            <a:spLocks noChangeArrowheads="1"/>
          </p:cNvSpPr>
          <p:nvPr/>
        </p:nvSpPr>
        <p:spPr bwMode="auto">
          <a:xfrm>
            <a:off x="1881188" y="3417887"/>
            <a:ext cx="1252537" cy="47760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Helvetica" charset="0"/>
              </a:rPr>
              <a:t>2 </a:t>
            </a:r>
            <a:r>
              <a:rPr lang="en-US" sz="2500" b="0">
                <a:solidFill>
                  <a:srgbClr val="FFFF00"/>
                </a:solidFill>
                <a:latin typeface="Limon R1" charset="0"/>
              </a:rPr>
              <a:t>EfsSa</a:t>
            </a:r>
            <a:endParaRPr lang="en-US" sz="1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7540" name="Text Box 52"/>
          <p:cNvSpPr txBox="1">
            <a:spLocks noChangeArrowheads="1"/>
          </p:cNvSpPr>
          <p:nvPr/>
        </p:nvSpPr>
        <p:spPr bwMode="auto">
          <a:xfrm>
            <a:off x="1912941" y="3694113"/>
            <a:ext cx="1252537" cy="24006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éf¶yagmk   rbs;   RBHCam©as;</a:t>
            </a:r>
            <a:r>
              <a:rPr lang="en-US" sz="1400">
                <a:solidFill>
                  <a:schemeClr val="bg1"/>
                </a:solidFill>
                <a:latin typeface="Helvetica" charset="0"/>
              </a:rPr>
              <a:t> </a:t>
            </a:r>
          </a:p>
        </p:txBody>
      </p:sp>
      <p:sp>
        <p:nvSpPr>
          <p:cNvPr id="1087541" name="Text Box 53"/>
          <p:cNvSpPr txBox="1">
            <a:spLocks noChangeArrowheads="1"/>
          </p:cNvSpPr>
          <p:nvPr/>
        </p:nvSpPr>
        <p:spPr bwMode="auto">
          <a:xfrm>
            <a:off x="1824041" y="4959354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1:6</a:t>
            </a:r>
          </a:p>
        </p:txBody>
      </p:sp>
      <p:sp>
        <p:nvSpPr>
          <p:cNvPr id="1087543" name="AutoShape 55"/>
          <p:cNvSpPr>
            <a:spLocks noChangeArrowheads="1"/>
          </p:cNvSpPr>
          <p:nvPr/>
        </p:nvSpPr>
        <p:spPr bwMode="auto">
          <a:xfrm>
            <a:off x="3244853" y="3487741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44" name="Text Box 56"/>
          <p:cNvSpPr txBox="1">
            <a:spLocks noChangeArrowheads="1"/>
          </p:cNvSpPr>
          <p:nvPr/>
        </p:nvSpPr>
        <p:spPr bwMode="auto">
          <a:xfrm>
            <a:off x="3140077" y="3694113"/>
            <a:ext cx="1252538" cy="393085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karerobcM[mansNþab;Fñab;Rtwm RtUvenAkñúgBYkCMnuM</a:t>
            </a:r>
          </a:p>
        </p:txBody>
      </p:sp>
      <p:sp>
        <p:nvSpPr>
          <p:cNvPr id="1087545" name="Text Box 57"/>
          <p:cNvSpPr txBox="1">
            <a:spLocks noChangeArrowheads="1"/>
          </p:cNvSpPr>
          <p:nvPr/>
        </p:nvSpPr>
        <p:spPr bwMode="auto">
          <a:xfrm>
            <a:off x="3171825" y="3417888"/>
            <a:ext cx="1252538" cy="105314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Helvetica" charset="0"/>
              </a:rPr>
              <a:t>1 </a:t>
            </a:r>
            <a:r>
              <a:rPr lang="en-US" sz="2500" b="0">
                <a:solidFill>
                  <a:srgbClr val="FFFF00"/>
                </a:solidFill>
                <a:latin typeface="Limon R1" charset="0"/>
              </a:rPr>
              <a:t>FIm:Uef</a:t>
            </a:r>
            <a:endParaRPr lang="en-US" sz="1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7546" name="Text Box 58"/>
          <p:cNvSpPr txBox="1">
            <a:spLocks noChangeArrowheads="1"/>
          </p:cNvSpPr>
          <p:nvPr/>
        </p:nvSpPr>
        <p:spPr bwMode="auto">
          <a:xfrm>
            <a:off x="3079750" y="4937126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2:8</a:t>
            </a:r>
          </a:p>
        </p:txBody>
      </p:sp>
      <p:sp>
        <p:nvSpPr>
          <p:cNvPr id="1087548" name="AutoShape 60"/>
          <p:cNvSpPr>
            <a:spLocks noChangeArrowheads="1"/>
          </p:cNvSpPr>
          <p:nvPr/>
        </p:nvSpPr>
        <p:spPr bwMode="auto">
          <a:xfrm>
            <a:off x="4454529" y="3487741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49" name="Text Box 61"/>
          <p:cNvSpPr txBox="1">
            <a:spLocks noChangeArrowheads="1"/>
          </p:cNvSpPr>
          <p:nvPr/>
        </p:nvSpPr>
        <p:spPr bwMode="auto">
          <a:xfrm>
            <a:off x="4395788" y="3417888"/>
            <a:ext cx="1252537" cy="105314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Helvetica" charset="0"/>
              </a:rPr>
              <a:t>2 </a:t>
            </a:r>
            <a:r>
              <a:rPr lang="en-US" sz="2500" b="0">
                <a:solidFill>
                  <a:srgbClr val="FFFF00"/>
                </a:solidFill>
                <a:latin typeface="Limon R1" charset="0"/>
              </a:rPr>
              <a:t>FIm:Uef</a:t>
            </a:r>
            <a:endParaRPr lang="en-US" sz="1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7550" name="Text Box 62"/>
          <p:cNvSpPr txBox="1">
            <a:spLocks noChangeArrowheads="1"/>
          </p:cNvSpPr>
          <p:nvPr/>
        </p:nvSpPr>
        <p:spPr bwMode="auto">
          <a:xfrm>
            <a:off x="4357691" y="3700465"/>
            <a:ext cx="1252537" cy="2779771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karBardMNwgl¥³ GFib,ay bnþreTot</a:t>
            </a:r>
          </a:p>
        </p:txBody>
      </p:sp>
      <p:sp>
        <p:nvSpPr>
          <p:cNvPr id="1087551" name="Text Box 63"/>
          <p:cNvSpPr txBox="1">
            <a:spLocks noChangeArrowheads="1"/>
          </p:cNvSpPr>
          <p:nvPr/>
        </p:nvSpPr>
        <p:spPr bwMode="auto">
          <a:xfrm>
            <a:off x="4294191" y="4957764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1:13</a:t>
            </a:r>
          </a:p>
        </p:txBody>
      </p:sp>
      <p:sp>
        <p:nvSpPr>
          <p:cNvPr id="1087553" name="AutoShape 65"/>
          <p:cNvSpPr>
            <a:spLocks noChangeArrowheads="1"/>
          </p:cNvSpPr>
          <p:nvPr/>
        </p:nvSpPr>
        <p:spPr bwMode="auto">
          <a:xfrm>
            <a:off x="5664203" y="3509963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54" name="Text Box 66"/>
          <p:cNvSpPr txBox="1">
            <a:spLocks noChangeArrowheads="1"/>
          </p:cNvSpPr>
          <p:nvPr/>
        </p:nvSpPr>
        <p:spPr bwMode="auto">
          <a:xfrm>
            <a:off x="5581650" y="3427414"/>
            <a:ext cx="1252538" cy="47760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TItus</a:t>
            </a:r>
          </a:p>
        </p:txBody>
      </p:sp>
      <p:sp>
        <p:nvSpPr>
          <p:cNvPr id="1087555" name="Text Box 67"/>
          <p:cNvSpPr txBox="1">
            <a:spLocks noChangeArrowheads="1"/>
          </p:cNvSpPr>
          <p:nvPr/>
        </p:nvSpPr>
        <p:spPr bwMode="auto">
          <a:xfrm>
            <a:off x="5570541" y="3694112"/>
            <a:ext cx="1252537" cy="2012381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KuNsm,tþi           én</a:t>
            </a:r>
            <a:r>
              <a:rPr lang="en-US" sz="2500">
                <a:solidFill>
                  <a:schemeClr val="hlink"/>
                </a:solidFill>
                <a:latin typeface="Limon S1" charset="0"/>
              </a:rPr>
              <a:t>             Gñkcas;TuM </a:t>
            </a:r>
          </a:p>
        </p:txBody>
      </p:sp>
      <p:sp>
        <p:nvSpPr>
          <p:cNvPr id="1087556" name="Text Box 68"/>
          <p:cNvSpPr txBox="1">
            <a:spLocks noChangeArrowheads="1"/>
          </p:cNvSpPr>
          <p:nvPr/>
        </p:nvSpPr>
        <p:spPr bwMode="auto">
          <a:xfrm>
            <a:off x="5513388" y="4956176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sng">
                <a:solidFill>
                  <a:srgbClr val="FFFF00"/>
                </a:solidFill>
                <a:latin typeface="Helvetica" charset="0"/>
              </a:rPr>
              <a:t>2:1-2</a:t>
            </a:r>
            <a:endParaRPr lang="en-US" sz="18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7558" name="AutoShape 70"/>
          <p:cNvSpPr>
            <a:spLocks noChangeArrowheads="1"/>
          </p:cNvSpPr>
          <p:nvPr/>
        </p:nvSpPr>
        <p:spPr bwMode="auto">
          <a:xfrm>
            <a:off x="6902453" y="3519490"/>
            <a:ext cx="1058863" cy="1397000"/>
          </a:xfrm>
          <a:prstGeom prst="roundRect">
            <a:avLst>
              <a:gd name="adj" fmla="val 16667"/>
            </a:avLst>
          </a:prstGeom>
          <a:solidFill>
            <a:srgbClr val="1822C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59" name="Text Box 71"/>
          <p:cNvSpPr txBox="1">
            <a:spLocks noChangeArrowheads="1"/>
          </p:cNvSpPr>
          <p:nvPr/>
        </p:nvSpPr>
        <p:spPr bwMode="auto">
          <a:xfrm>
            <a:off x="6794500" y="3436940"/>
            <a:ext cx="1252538" cy="86129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rgbClr val="FFFF00"/>
                </a:solidFill>
                <a:latin typeface="Limon R1" charset="0"/>
              </a:rPr>
              <a:t>PIelb:Un</a:t>
            </a:r>
          </a:p>
        </p:txBody>
      </p:sp>
      <p:sp>
        <p:nvSpPr>
          <p:cNvPr id="1087560" name="Text Box 72"/>
          <p:cNvSpPr txBox="1">
            <a:spLocks noChangeArrowheads="1"/>
          </p:cNvSpPr>
          <p:nvPr/>
        </p:nvSpPr>
        <p:spPr bwMode="auto">
          <a:xfrm>
            <a:off x="6788150" y="3752853"/>
            <a:ext cx="1252538" cy="39395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karRBmTTYlBI Gñkd¾éTeTot                          enAkñúgRBHRKIsÞ</a:t>
            </a:r>
          </a:p>
        </p:txBody>
      </p:sp>
      <p:sp>
        <p:nvSpPr>
          <p:cNvPr id="1087561" name="Text Box 73"/>
          <p:cNvSpPr txBox="1">
            <a:spLocks noChangeArrowheads="1"/>
          </p:cNvSpPr>
          <p:nvPr/>
        </p:nvSpPr>
        <p:spPr bwMode="auto">
          <a:xfrm>
            <a:off x="6742113" y="4960941"/>
            <a:ext cx="1431925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Helvetica" charset="0"/>
              </a:rPr>
              <a:t>v.17-18</a:t>
            </a:r>
          </a:p>
        </p:txBody>
      </p:sp>
      <p:sp>
        <p:nvSpPr>
          <p:cNvPr id="1087562" name="Text Box 74"/>
          <p:cNvSpPr txBox="1">
            <a:spLocks noChangeArrowheads="1"/>
          </p:cNvSpPr>
          <p:nvPr/>
        </p:nvSpPr>
        <p:spPr bwMode="auto">
          <a:xfrm>
            <a:off x="5110165" y="250827"/>
            <a:ext cx="1712912" cy="7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4300">
              <a:latin typeface="Wingdings 2" charset="0"/>
            </a:endParaRPr>
          </a:p>
        </p:txBody>
      </p:sp>
      <p:sp>
        <p:nvSpPr>
          <p:cNvPr id="1087563" name="Text Box 75"/>
          <p:cNvSpPr txBox="1">
            <a:spLocks noChangeArrowheads="1"/>
          </p:cNvSpPr>
          <p:nvPr/>
        </p:nvSpPr>
        <p:spPr bwMode="auto">
          <a:xfrm>
            <a:off x="1495425" y="5630864"/>
            <a:ext cx="7054850" cy="407038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>
            <a:lvl1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 Rounded MT Bold" charset="0"/>
              </a:rPr>
              <a:t>2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 1:13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Limon S1" charset="0"/>
              </a:rPr>
              <a:t>cUrnwkcaMBIGs;TaMgBaküRtwmRtUv EdlGñk)anB¤BI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xJúM TukCaKMrUBIw esc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kþI CMenO nig 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esc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kþIRsLaj; EdlenAkñúgRBHRKIsÞeysU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v.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7564" name="Text Box 76"/>
          <p:cNvSpPr txBox="1">
            <a:spLocks noChangeArrowheads="1"/>
          </p:cNvSpPr>
          <p:nvPr/>
        </p:nvSpPr>
        <p:spPr bwMode="auto">
          <a:xfrm>
            <a:off x="-36512" y="5481637"/>
            <a:ext cx="9321802" cy="4874977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TItus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2:1-2</a:t>
            </a:r>
          </a:p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cUr[GñkniyayEtesckIþNa EdlsMNMnwgesckIþbeRgon d¾RtwmRtUv&gt;&gt;&gt;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RtUvTUnµan[BYkcas;²dwg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xñatmancitþnwgFwg ehIyF¶n;F¶r [man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esckIþCMenO esckIþRsLaj; nigesckIþx¢ab;x¢Ün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d¾ RtwmRtUvpg.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 </a:t>
            </a:r>
          </a:p>
        </p:txBody>
      </p:sp>
      <p:sp>
        <p:nvSpPr>
          <p:cNvPr id="1087567" name="Text Box 79"/>
          <p:cNvSpPr txBox="1">
            <a:spLocks noChangeArrowheads="1"/>
          </p:cNvSpPr>
          <p:nvPr/>
        </p:nvSpPr>
        <p:spPr bwMode="auto">
          <a:xfrm>
            <a:off x="811215" y="5365750"/>
            <a:ext cx="8474076" cy="4628482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1 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EfsSaLÚnic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1:10                              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&gt;&gt;&gt; ehIy[)ancaMRBHraCbuRta RTg;yagmkBIsßansYK</a:t>
            </a:r>
            <a:r>
              <a:rPr lang="ja-JP" altLang="en-US" sz="3600">
                <a:solidFill>
                  <a:srgbClr val="FFFFFF"/>
                </a:solidFill>
                <a:latin typeface="Arial"/>
                <a:cs typeface="Times New Roman" charset="0"/>
              </a:rPr>
              <a:t>’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 EdlRBH)aneR)as[RTg;rs;Bisøab; eLIgvij KWCaRBHeys</a:t>
            </a:r>
            <a:r>
              <a:rPr lang="ja-JP" altLang="en-US" sz="3600">
                <a:solidFill>
                  <a:srgbClr val="FFFFFF"/>
                </a:solidFill>
                <a:latin typeface="Arial"/>
                <a:cs typeface="Times New Roman" charset="0"/>
              </a:rPr>
              <a:t>‘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Uv EdlRTg;eR)as[eyIgrYcBIesckþIxJal;eTAmux.</a:t>
            </a:r>
            <a:endParaRPr lang="en-US" sz="3600">
              <a:solidFill>
                <a:schemeClr val="bg1"/>
              </a:solidFill>
              <a:latin typeface="Limon S1" charset="0"/>
              <a:cs typeface="Times New Roman" charset="0"/>
            </a:endParaRPr>
          </a:p>
          <a:p>
            <a:pPr algn="ctr"/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7568" name="Text Box 80"/>
          <p:cNvSpPr txBox="1">
            <a:spLocks noChangeArrowheads="1"/>
          </p:cNvSpPr>
          <p:nvPr/>
        </p:nvSpPr>
        <p:spPr bwMode="auto">
          <a:xfrm>
            <a:off x="0" y="5365751"/>
            <a:ext cx="10058400" cy="574468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2 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EfsSaLÚnic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1:6-7                              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d,itenHCaesckþIsucritenAcMeBaHRBH KwnwgsgesckþITukçlM)ak dl;BYkGñkEdleFVITukçdl;Gñkral;Kña ehIy[Gñkral;KñaEdlRtUv eKeFVITukçenaH )ansMrakCamYynwgeyIgxJúM kñúgkalEdlRBHCam©as;                elc kBIsßansYK</a:t>
            </a:r>
            <a:r>
              <a:rPr lang="ja-JP" altLang="en-US" sz="3600">
                <a:solidFill>
                  <a:srgbClr val="FFFFFF"/>
                </a:solidFill>
                <a:latin typeface="Arial"/>
                <a:cs typeface="Times New Roman" charset="0"/>
              </a:rPr>
              <a:t>’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 CamYynwgeTvtaénRBHecsþaRTg;.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7569" name="Text Box 81"/>
          <p:cNvSpPr txBox="1">
            <a:spLocks noChangeArrowheads="1"/>
          </p:cNvSpPr>
          <p:nvPr/>
        </p:nvSpPr>
        <p:spPr bwMode="auto">
          <a:xfrm>
            <a:off x="1766888" y="5729289"/>
            <a:ext cx="6511925" cy="4070380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1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FIm:Uef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2:8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dUecñH xJúMcg;[Rbus²elIkédbrisu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T§ 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nwgGFisæanenARKb;TikEnøg eday\txwg b¤eQøaHRbEkkeLIy.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7570" name="Text Box 82"/>
          <p:cNvSpPr txBox="1">
            <a:spLocks noChangeArrowheads="1"/>
          </p:cNvSpPr>
          <p:nvPr/>
        </p:nvSpPr>
        <p:spPr bwMode="auto">
          <a:xfrm>
            <a:off x="563563" y="5630866"/>
            <a:ext cx="9494837" cy="3512279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Limon S1" charset="0"/>
              </a:rPr>
              <a:t>PIelm:Un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 Rounded MT Bold" charset="0"/>
              </a:rPr>
              <a:t>17-18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dUecñH ebIGñkrab;xJúMTukCaKUkn enaHcUrTTYlKat;TukdUcCaxøÜnxJúMcuH ebIKat;)aneFVIGVIxusqÁgnwgGñk                                                                           b¤CMBak;Gñk enaHRtUvKitelIxJúMvij.</a:t>
            </a:r>
            <a:r>
              <a:rPr lang="en-US" sz="25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 </a:t>
            </a:r>
          </a:p>
        </p:txBody>
      </p:sp>
      <p:sp>
        <p:nvSpPr>
          <p:cNvPr id="1087571" name="Text Box 83"/>
          <p:cNvSpPr txBox="1">
            <a:spLocks noChangeArrowheads="1"/>
          </p:cNvSpPr>
          <p:nvPr/>
        </p:nvSpPr>
        <p:spPr bwMode="auto">
          <a:xfrm>
            <a:off x="4117978" y="650876"/>
            <a:ext cx="5057775" cy="1105466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Limon R1" charset="0"/>
              </a:rPr>
              <a:t>TImYy³ sMbuRtEdlmkBIsavkb:ul</a:t>
            </a:r>
          </a:p>
        </p:txBody>
      </p:sp>
      <p:sp>
        <p:nvSpPr>
          <p:cNvPr id="1087572" name="Oval 84"/>
          <p:cNvSpPr>
            <a:spLocks noChangeArrowheads="1"/>
          </p:cNvSpPr>
          <p:nvPr/>
        </p:nvSpPr>
        <p:spPr bwMode="auto">
          <a:xfrm>
            <a:off x="5503867" y="4398966"/>
            <a:ext cx="1404937" cy="982662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73" name="Oval 85"/>
          <p:cNvSpPr>
            <a:spLocks noChangeArrowheads="1"/>
          </p:cNvSpPr>
          <p:nvPr/>
        </p:nvSpPr>
        <p:spPr bwMode="auto">
          <a:xfrm>
            <a:off x="642942" y="2222502"/>
            <a:ext cx="1404937" cy="982663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7580" name="Text Box 92"/>
          <p:cNvSpPr txBox="1">
            <a:spLocks noChangeArrowheads="1"/>
          </p:cNvSpPr>
          <p:nvPr/>
        </p:nvSpPr>
        <p:spPr bwMode="auto">
          <a:xfrm>
            <a:off x="9453341" y="6958309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87582" name="Rectangle 94"/>
          <p:cNvSpPr>
            <a:spLocks noChangeArrowheads="1"/>
          </p:cNvSpPr>
          <p:nvPr/>
        </p:nvSpPr>
        <p:spPr bwMode="auto">
          <a:xfrm>
            <a:off x="872840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087583" name="Text Box 95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87584" name="Text Box 96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087585" name="Text Box 97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87594" name="Text Box 106"/>
          <p:cNvSpPr txBox="1">
            <a:spLocks noChangeArrowheads="1"/>
          </p:cNvSpPr>
          <p:nvPr/>
        </p:nvSpPr>
        <p:spPr bwMode="auto">
          <a:xfrm>
            <a:off x="4395788" y="1636715"/>
            <a:ext cx="1252537" cy="192293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  <a:latin typeface="Limon S1" charset="0"/>
              </a:rPr>
              <a:t>GMNac                 én</a:t>
            </a:r>
            <a:r>
              <a:rPr lang="en-US" sz="2500">
                <a:solidFill>
                  <a:schemeClr val="hlink"/>
                </a:solidFill>
                <a:latin typeface="Limon S1" charset="0"/>
              </a:rPr>
              <a:t>                RBHKuN</a:t>
            </a:r>
          </a:p>
        </p:txBody>
      </p:sp>
      <p:sp>
        <p:nvSpPr>
          <p:cNvPr id="1087574" name="Oval 86"/>
          <p:cNvSpPr>
            <a:spLocks noChangeArrowheads="1"/>
          </p:cNvSpPr>
          <p:nvPr/>
        </p:nvSpPr>
        <p:spPr bwMode="auto">
          <a:xfrm>
            <a:off x="4311650" y="2225675"/>
            <a:ext cx="1404938" cy="982663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7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7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8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8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8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8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8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7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87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8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533" grpId="0" animBg="1"/>
      <p:bldP spid="1087538" grpId="0" animBg="1"/>
      <p:bldP spid="1087543" grpId="0" animBg="1"/>
      <p:bldP spid="1087548" grpId="0" animBg="1"/>
      <p:bldP spid="1087553" grpId="0" animBg="1"/>
      <p:bldP spid="1087558" grpId="0" animBg="1"/>
      <p:bldP spid="1087563" grpId="0" animBg="1" autoUpdateAnimBg="0"/>
      <p:bldP spid="1087564" grpId="0" animBg="1" autoUpdateAnimBg="0"/>
      <p:bldP spid="1087567" grpId="0" animBg="1" autoUpdateAnimBg="0"/>
      <p:bldP spid="1087568" grpId="0" animBg="1" autoUpdateAnimBg="0"/>
      <p:bldP spid="1087569" grpId="0" animBg="1" autoUpdateAnimBg="0"/>
      <p:bldP spid="1087570" grpId="0" animBg="1" autoUpdateAnimBg="0"/>
      <p:bldP spid="1087572" grpId="0" animBg="1"/>
      <p:bldP spid="1087584" grpId="0" autoUpdateAnimBg="0"/>
      <p:bldP spid="1087585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671" name="Text Box 135"/>
          <p:cNvSpPr txBox="1">
            <a:spLocks noChangeArrowheads="1"/>
          </p:cNvSpPr>
          <p:nvPr/>
        </p:nvSpPr>
        <p:spPr bwMode="auto">
          <a:xfrm>
            <a:off x="4117978" y="650876"/>
            <a:ext cx="5057775" cy="1105466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Limon R1" charset="0"/>
              </a:rPr>
              <a:t>TImYy³ sMbuRtEdlmkBIsavkb:ul</a:t>
            </a:r>
          </a:p>
        </p:txBody>
      </p:sp>
      <p:grpSp>
        <p:nvGrpSpPr>
          <p:cNvPr id="1089617" name="Group 81"/>
          <p:cNvGrpSpPr>
            <a:grpSpLocks/>
          </p:cNvGrpSpPr>
          <p:nvPr/>
        </p:nvGrpSpPr>
        <p:grpSpPr bwMode="auto">
          <a:xfrm>
            <a:off x="8062913" y="3546474"/>
            <a:ext cx="1431925" cy="2478088"/>
            <a:chOff x="5019" y="2214"/>
            <a:chExt cx="902" cy="1561"/>
          </a:xfrm>
        </p:grpSpPr>
        <p:sp>
          <p:nvSpPr>
            <p:cNvPr id="1089618" name="AutoShape 82"/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19" name="Text Box 83"/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eheRBIr</a:t>
              </a:r>
            </a:p>
          </p:txBody>
        </p:sp>
        <p:sp>
          <p:nvSpPr>
            <p:cNvPr id="1089620" name="Text Box 84"/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1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RBHeys</a:t>
              </a:r>
              <a:r>
                <a:rPr lang="ja-JP" altLang="en-US" sz="2500">
                  <a:solidFill>
                    <a:srgbClr val="CCECFF"/>
                  </a:solidFill>
                  <a:latin typeface="Arial"/>
                  <a:cs typeface="Times New Roman" charset="0"/>
                </a:rPr>
                <a:t>‘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UvRKIsÞ³</a:t>
              </a:r>
              <a:r>
                <a:rPr lang="en-US" sz="1800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 i="1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Edlx&lt;s;bMput</a:t>
              </a:r>
              <a:r>
                <a:rPr lang="en-US" sz="1800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RKb;RKan;</a:t>
              </a:r>
              <a:endParaRPr lang="en-US" sz="2500">
                <a:solidFill>
                  <a:schemeClr val="hlink"/>
                </a:solidFill>
                <a:latin typeface="Helvetica" charset="0"/>
              </a:endParaRPr>
            </a:p>
          </p:txBody>
        </p:sp>
        <p:sp>
          <p:nvSpPr>
            <p:cNvPr id="1089621" name="Text Box 85"/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1:4</a:t>
              </a:r>
            </a:p>
          </p:txBody>
        </p:sp>
      </p:grpSp>
      <p:grpSp>
        <p:nvGrpSpPr>
          <p:cNvPr id="1089539" name="Group 3"/>
          <p:cNvGrpSpPr>
            <a:grpSpLocks/>
          </p:cNvGrpSpPr>
          <p:nvPr/>
        </p:nvGrpSpPr>
        <p:grpSpPr bwMode="auto">
          <a:xfrm>
            <a:off x="860428" y="3319466"/>
            <a:ext cx="8380413" cy="2084387"/>
            <a:chOff x="512" y="2091"/>
            <a:chExt cx="5279" cy="1313"/>
          </a:xfrm>
        </p:grpSpPr>
        <p:sp>
          <p:nvSpPr>
            <p:cNvPr id="1089540" name="Line 4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41" name="Line 5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42" name="Line 6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9543" name="Rectangle 7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089544" name="Line 8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9546" name="Text Box 10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1089548" name="Group 12"/>
          <p:cNvGrpSpPr>
            <a:grpSpLocks/>
          </p:cNvGrpSpPr>
          <p:nvPr/>
        </p:nvGrpSpPr>
        <p:grpSpPr bwMode="auto">
          <a:xfrm>
            <a:off x="654050" y="1349375"/>
            <a:ext cx="1431925" cy="2703515"/>
            <a:chOff x="412" y="850"/>
            <a:chExt cx="902" cy="1703"/>
          </a:xfrm>
        </p:grpSpPr>
        <p:sp>
          <p:nvSpPr>
            <p:cNvPr id="1089549" name="AutoShape 13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Wingdings 2" charset="0"/>
              </a:endParaRPr>
            </a:p>
          </p:txBody>
        </p:sp>
        <p:sp>
          <p:nvSpPr>
            <p:cNvPr id="1089550" name="Text Box 14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rU:m</a:t>
              </a:r>
            </a:p>
          </p:txBody>
        </p:sp>
        <p:sp>
          <p:nvSpPr>
            <p:cNvPr id="1089551" name="Text Box 15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15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karrab;Casucrit eday       esckIþCMenO</a:t>
              </a:r>
            </a:p>
          </p:txBody>
        </p:sp>
        <p:sp>
          <p:nvSpPr>
            <p:cNvPr id="1089552" name="Text Box 16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5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1:17</a:t>
              </a:r>
              <a:endParaRPr lang="en-US" sz="1800">
                <a:solidFill>
                  <a:srgbClr val="FFFF00"/>
                </a:solidFill>
                <a:latin typeface="Helvetica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grpSp>
        <p:nvGrpSpPr>
          <p:cNvPr id="1089553" name="Group 17"/>
          <p:cNvGrpSpPr>
            <a:grpSpLocks/>
          </p:cNvGrpSpPr>
          <p:nvPr/>
        </p:nvGrpSpPr>
        <p:grpSpPr bwMode="auto">
          <a:xfrm>
            <a:off x="5497514" y="1362078"/>
            <a:ext cx="1431925" cy="1962150"/>
            <a:chOff x="3463" y="858"/>
            <a:chExt cx="902" cy="1236"/>
          </a:xfrm>
        </p:grpSpPr>
        <p:sp>
          <p:nvSpPr>
            <p:cNvPr id="1089554" name="AutoShape 18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55" name="Text Box 19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eGePsUr</a:t>
              </a:r>
            </a:p>
          </p:txBody>
        </p:sp>
        <p:sp>
          <p:nvSpPr>
            <p:cNvPr id="1089556" name="Text Box 20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10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\riyabT nig karedIr  énGñkeCO</a:t>
              </a:r>
            </a:p>
          </p:txBody>
        </p:sp>
        <p:sp>
          <p:nvSpPr>
            <p:cNvPr id="1089557" name="Text Box 21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1:3</a:t>
              </a:r>
            </a:p>
          </p:txBody>
        </p:sp>
      </p:grpSp>
      <p:grpSp>
        <p:nvGrpSpPr>
          <p:cNvPr id="1089558" name="Group 22"/>
          <p:cNvGrpSpPr>
            <a:grpSpLocks/>
          </p:cNvGrpSpPr>
          <p:nvPr/>
        </p:nvGrpSpPr>
        <p:grpSpPr bwMode="auto">
          <a:xfrm>
            <a:off x="6756400" y="1354141"/>
            <a:ext cx="1431925" cy="2859087"/>
            <a:chOff x="4256" y="853"/>
            <a:chExt cx="902" cy="1801"/>
          </a:xfrm>
        </p:grpSpPr>
        <p:sp>
          <p:nvSpPr>
            <p:cNvPr id="1089559" name="AutoShape 23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60" name="Text Box 24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PIlIB</a:t>
              </a:r>
            </a:p>
          </p:txBody>
        </p:sp>
        <p:sp>
          <p:nvSpPr>
            <p:cNvPr id="1089561" name="Text Box 25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16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RBHeysU</a:t>
              </a:r>
              <a:r>
                <a:rPr lang="ja-JP" altLang="en-US" sz="2500">
                  <a:solidFill>
                    <a:srgbClr val="CCECFF"/>
                  </a:solidFill>
                  <a:latin typeface="Arial"/>
                </a:rPr>
                <a:t>‘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vRKIsÞ CaesckþI Grsb,ay rrbs;eyIg</a:t>
              </a:r>
            </a:p>
          </p:txBody>
        </p:sp>
        <p:sp>
          <p:nvSpPr>
            <p:cNvPr id="1089562" name="Text Box 26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3:7; 4:4</a:t>
              </a:r>
            </a:p>
          </p:txBody>
        </p:sp>
      </p:grpSp>
      <p:grpSp>
        <p:nvGrpSpPr>
          <p:cNvPr id="1089563" name="Group 27"/>
          <p:cNvGrpSpPr>
            <a:grpSpLocks/>
          </p:cNvGrpSpPr>
          <p:nvPr/>
        </p:nvGrpSpPr>
        <p:grpSpPr bwMode="auto">
          <a:xfrm>
            <a:off x="3049588" y="1354141"/>
            <a:ext cx="1431925" cy="2387599"/>
            <a:chOff x="1921" y="853"/>
            <a:chExt cx="902" cy="1504"/>
          </a:xfrm>
        </p:grpSpPr>
        <p:sp>
          <p:nvSpPr>
            <p:cNvPr id="1089564" name="AutoShape 28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65" name="Text Box 29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kUrin</a:t>
              </a:r>
            </a:p>
          </p:txBody>
        </p:sp>
        <p:sp>
          <p:nvSpPr>
            <p:cNvPr id="1089566" name="Text Box 30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13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PaBCasavk BitR)akd     rbs;savkb:ul</a:t>
              </a:r>
            </a:p>
          </p:txBody>
        </p:sp>
        <p:sp>
          <p:nvSpPr>
            <p:cNvPr id="1089567" name="Text Box 31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7:6; 12:9</a:t>
              </a:r>
            </a:p>
          </p:txBody>
        </p:sp>
      </p:grpSp>
      <p:grpSp>
        <p:nvGrpSpPr>
          <p:cNvPr id="1089568" name="Group 32"/>
          <p:cNvGrpSpPr>
            <a:grpSpLocks/>
          </p:cNvGrpSpPr>
          <p:nvPr/>
        </p:nvGrpSpPr>
        <p:grpSpPr bwMode="auto">
          <a:xfrm>
            <a:off x="4295775" y="1352550"/>
            <a:ext cx="1431925" cy="2055812"/>
            <a:chOff x="2706" y="852"/>
            <a:chExt cx="902" cy="1295"/>
          </a:xfrm>
        </p:grpSpPr>
        <p:sp>
          <p:nvSpPr>
            <p:cNvPr id="1089569" name="AutoShape 33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70" name="Text Box 34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kaLaTI</a:t>
              </a:r>
            </a:p>
          </p:txBody>
        </p:sp>
        <p:sp>
          <p:nvSpPr>
            <p:cNvPr id="1089571" name="Text Box 35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10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GMNac                 én                RBHKuN</a:t>
              </a:r>
            </a:p>
          </p:txBody>
        </p:sp>
        <p:sp>
          <p:nvSpPr>
            <p:cNvPr id="1089572" name="Text Box 36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3:2</a:t>
              </a:r>
            </a:p>
          </p:txBody>
        </p:sp>
      </p:grpSp>
      <p:grpSp>
        <p:nvGrpSpPr>
          <p:cNvPr id="1089573" name="Group 37"/>
          <p:cNvGrpSpPr>
            <a:grpSpLocks/>
          </p:cNvGrpSpPr>
          <p:nvPr/>
        </p:nvGrpSpPr>
        <p:grpSpPr bwMode="auto">
          <a:xfrm>
            <a:off x="1833566" y="1358901"/>
            <a:ext cx="1431925" cy="3016252"/>
            <a:chOff x="1155" y="856"/>
            <a:chExt cx="902" cy="1900"/>
          </a:xfrm>
        </p:grpSpPr>
        <p:sp>
          <p:nvSpPr>
            <p:cNvPr id="1089574" name="AutoShape 38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75" name="Text Box 39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kUrin</a:t>
              </a:r>
            </a:p>
          </p:txBody>
        </p:sp>
        <p:sp>
          <p:nvSpPr>
            <p:cNvPr id="1089576" name="Text Box 40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17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kiriyamayaT  GñkRKIsÞan  enAkñúgRBHvihar</a:t>
              </a:r>
            </a:p>
          </p:txBody>
        </p:sp>
        <p:sp>
          <p:nvSpPr>
            <p:cNvPr id="1089577" name="Text Box 41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1:2</a:t>
              </a:r>
            </a:p>
          </p:txBody>
        </p:sp>
      </p:grpSp>
      <p:grpSp>
        <p:nvGrpSpPr>
          <p:cNvPr id="1089578" name="Group 42"/>
          <p:cNvGrpSpPr>
            <a:grpSpLocks/>
          </p:cNvGrpSpPr>
          <p:nvPr/>
        </p:nvGrpSpPr>
        <p:grpSpPr bwMode="auto">
          <a:xfrm>
            <a:off x="7947027" y="1366840"/>
            <a:ext cx="1431925" cy="3028948"/>
            <a:chOff x="5006" y="861"/>
            <a:chExt cx="902" cy="1908"/>
          </a:xfrm>
        </p:grpSpPr>
        <p:sp>
          <p:nvSpPr>
            <p:cNvPr id="1089579" name="AutoShape 43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80" name="Text Box 44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kUl:us</a:t>
              </a:r>
            </a:p>
          </p:txBody>
        </p:sp>
        <p:sp>
          <p:nvSpPr>
            <p:cNvPr id="1089581" name="Text Box 45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17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RBHeysU</a:t>
              </a:r>
              <a:r>
                <a:rPr lang="ja-JP" altLang="en-US" sz="2500">
                  <a:solidFill>
                    <a:srgbClr val="CCECFF"/>
                  </a:solidFill>
                  <a:latin typeface="Arial"/>
                </a:rPr>
                <a:t>‘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v   RKIsÞ³ rYmmk CaRKb;TaMgGs;</a:t>
              </a:r>
            </a:p>
          </p:txBody>
        </p:sp>
        <p:sp>
          <p:nvSpPr>
            <p:cNvPr id="1089582" name="Text Box 46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2:10</a:t>
              </a:r>
            </a:p>
          </p:txBody>
        </p:sp>
      </p:grpSp>
      <p:grpSp>
        <p:nvGrpSpPr>
          <p:cNvPr id="1089583" name="Group 47"/>
          <p:cNvGrpSpPr>
            <a:grpSpLocks/>
          </p:cNvGrpSpPr>
          <p:nvPr/>
        </p:nvGrpSpPr>
        <p:grpSpPr bwMode="auto">
          <a:xfrm>
            <a:off x="835028" y="3319466"/>
            <a:ext cx="8380413" cy="2084387"/>
            <a:chOff x="512" y="2091"/>
            <a:chExt cx="5279" cy="1313"/>
          </a:xfrm>
        </p:grpSpPr>
        <p:sp>
          <p:nvSpPr>
            <p:cNvPr id="1089584" name="Line 48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85" name="Line 49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86" name="Line 50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9587" name="Group 51"/>
          <p:cNvGrpSpPr>
            <a:grpSpLocks/>
          </p:cNvGrpSpPr>
          <p:nvPr/>
        </p:nvGrpSpPr>
        <p:grpSpPr bwMode="auto">
          <a:xfrm>
            <a:off x="631828" y="3497268"/>
            <a:ext cx="1431925" cy="2492376"/>
            <a:chOff x="398" y="2203"/>
            <a:chExt cx="902" cy="1570"/>
          </a:xfrm>
        </p:grpSpPr>
        <p:sp>
          <p:nvSpPr>
            <p:cNvPr id="1089588" name="AutoShape 52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89" name="Text Box 53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EfsSa</a:t>
              </a:r>
            </a:p>
          </p:txBody>
        </p:sp>
        <p:sp>
          <p:nvSpPr>
            <p:cNvPr id="1089590" name="Text Box 54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1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RBwtiþkarN_      én    éf¶cugeRkay</a:t>
              </a:r>
            </a:p>
          </p:txBody>
        </p:sp>
        <p:sp>
          <p:nvSpPr>
            <p:cNvPr id="1089591" name="Text Box 55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0</a:t>
              </a:r>
            </a:p>
          </p:txBody>
        </p:sp>
      </p:grpSp>
      <p:grpSp>
        <p:nvGrpSpPr>
          <p:cNvPr id="1089592" name="Group 56"/>
          <p:cNvGrpSpPr>
            <a:grpSpLocks/>
          </p:cNvGrpSpPr>
          <p:nvPr/>
        </p:nvGrpSpPr>
        <p:grpSpPr bwMode="auto">
          <a:xfrm>
            <a:off x="1824041" y="3506789"/>
            <a:ext cx="1431925" cy="2319338"/>
            <a:chOff x="1149" y="2209"/>
            <a:chExt cx="902" cy="1461"/>
          </a:xfrm>
        </p:grpSpPr>
        <p:sp>
          <p:nvSpPr>
            <p:cNvPr id="1089593" name="AutoShape 57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94" name="Text Box 58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EfsSa</a:t>
              </a:r>
            </a:p>
          </p:txBody>
        </p:sp>
        <p:sp>
          <p:nvSpPr>
            <p:cNvPr id="1089595" name="Text Box 59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12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éf¶yagmk   rbs;   RBHCam©as;</a:t>
              </a:r>
              <a:r>
                <a:rPr lang="en-US" sz="1400">
                  <a:solidFill>
                    <a:srgbClr val="CCECFF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089596" name="Text Box 60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3:5</a:t>
              </a:r>
            </a:p>
          </p:txBody>
        </p:sp>
      </p:grpSp>
      <p:grpSp>
        <p:nvGrpSpPr>
          <p:cNvPr id="1089597" name="Group 61"/>
          <p:cNvGrpSpPr>
            <a:grpSpLocks/>
          </p:cNvGrpSpPr>
          <p:nvPr/>
        </p:nvGrpSpPr>
        <p:grpSpPr bwMode="auto">
          <a:xfrm>
            <a:off x="3079750" y="3487738"/>
            <a:ext cx="1431925" cy="3348037"/>
            <a:chOff x="1940" y="2213"/>
            <a:chExt cx="902" cy="2109"/>
          </a:xfrm>
        </p:grpSpPr>
        <p:sp>
          <p:nvSpPr>
            <p:cNvPr id="1089598" name="AutoShape 62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599" name="Text Box 63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18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karerobcM[mansNþab;Fñab;Rtwm RtUvenAkñúgBYkCMnuM</a:t>
              </a:r>
            </a:p>
          </p:txBody>
        </p:sp>
        <p:sp>
          <p:nvSpPr>
            <p:cNvPr id="1089600" name="Text Box 64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5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FIm:Uefr</a:t>
              </a:r>
            </a:p>
          </p:txBody>
        </p:sp>
        <p:sp>
          <p:nvSpPr>
            <p:cNvPr id="1089601" name="Text Box 65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3:9</a:t>
              </a:r>
            </a:p>
          </p:txBody>
        </p:sp>
      </p:grpSp>
      <p:grpSp>
        <p:nvGrpSpPr>
          <p:cNvPr id="1089602" name="Group 66"/>
          <p:cNvGrpSpPr>
            <a:grpSpLocks/>
          </p:cNvGrpSpPr>
          <p:nvPr/>
        </p:nvGrpSpPr>
        <p:grpSpPr bwMode="auto">
          <a:xfrm>
            <a:off x="4294191" y="3487738"/>
            <a:ext cx="1431925" cy="2525712"/>
            <a:chOff x="2705" y="2197"/>
            <a:chExt cx="902" cy="1591"/>
          </a:xfrm>
        </p:grpSpPr>
        <p:sp>
          <p:nvSpPr>
            <p:cNvPr id="1089603" name="AutoShape 67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04" name="Text Box 68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5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FIm:Uef</a:t>
              </a:r>
            </a:p>
          </p:txBody>
        </p:sp>
        <p:sp>
          <p:nvSpPr>
            <p:cNvPr id="1089605" name="Text Box 69"/>
            <p:cNvSpPr txBox="1">
              <a:spLocks noChangeArrowheads="1"/>
            </p:cNvSpPr>
            <p:nvPr/>
          </p:nvSpPr>
          <p:spPr bwMode="auto">
            <a:xfrm>
              <a:off x="2753" y="2361"/>
              <a:ext cx="789" cy="14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karBardMNwgl¥³ GFib,ay bnþreTot</a:t>
              </a:r>
            </a:p>
          </p:txBody>
        </p:sp>
        <p:sp>
          <p:nvSpPr>
            <p:cNvPr id="1089606" name="Text Box 70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1:13</a:t>
              </a:r>
            </a:p>
          </p:txBody>
        </p:sp>
      </p:grpSp>
      <p:grpSp>
        <p:nvGrpSpPr>
          <p:cNvPr id="1089607" name="Group 71"/>
          <p:cNvGrpSpPr>
            <a:grpSpLocks/>
          </p:cNvGrpSpPr>
          <p:nvPr/>
        </p:nvGrpSpPr>
        <p:grpSpPr bwMode="auto">
          <a:xfrm>
            <a:off x="5513388" y="3509966"/>
            <a:ext cx="1431925" cy="2005013"/>
            <a:chOff x="3473" y="2211"/>
            <a:chExt cx="902" cy="1263"/>
          </a:xfrm>
        </p:grpSpPr>
        <p:sp>
          <p:nvSpPr>
            <p:cNvPr id="1089608" name="AutoShape 72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09" name="Text Box 73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TItus</a:t>
              </a:r>
            </a:p>
          </p:txBody>
        </p:sp>
        <p:sp>
          <p:nvSpPr>
            <p:cNvPr id="1089610" name="Text Box 74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10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KuNsm,tþi           én             Gñkcas;TuM </a:t>
              </a:r>
            </a:p>
          </p:txBody>
        </p:sp>
        <p:sp>
          <p:nvSpPr>
            <p:cNvPr id="1089611" name="Text Box 75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2:1-2</a:t>
              </a:r>
            </a:p>
          </p:txBody>
        </p:sp>
      </p:grpSp>
      <p:grpSp>
        <p:nvGrpSpPr>
          <p:cNvPr id="1089612" name="Group 76"/>
          <p:cNvGrpSpPr>
            <a:grpSpLocks/>
          </p:cNvGrpSpPr>
          <p:nvPr/>
        </p:nvGrpSpPr>
        <p:grpSpPr bwMode="auto">
          <a:xfrm>
            <a:off x="6742113" y="3519489"/>
            <a:ext cx="1431925" cy="3521074"/>
            <a:chOff x="4247" y="2217"/>
            <a:chExt cx="902" cy="2218"/>
          </a:xfrm>
        </p:grpSpPr>
        <p:sp>
          <p:nvSpPr>
            <p:cNvPr id="1089613" name="AutoShape 77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14" name="Text Box 78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PIelb:Un</a:t>
              </a:r>
            </a:p>
          </p:txBody>
        </p:sp>
        <p:sp>
          <p:nvSpPr>
            <p:cNvPr id="1089615" name="Text Box 79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20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karRBmTTYlBI Gñkd¾éTeTot                          enAkñúgRBHRKIsÞ</a:t>
              </a:r>
            </a:p>
          </p:txBody>
        </p:sp>
        <p:sp>
          <p:nvSpPr>
            <p:cNvPr id="1089616" name="Text Box 80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v.17</a:t>
              </a:r>
            </a:p>
          </p:txBody>
        </p:sp>
      </p:grpSp>
      <p:grpSp>
        <p:nvGrpSpPr>
          <p:cNvPr id="1089622" name="Group 86"/>
          <p:cNvGrpSpPr>
            <a:grpSpLocks/>
          </p:cNvGrpSpPr>
          <p:nvPr/>
        </p:nvGrpSpPr>
        <p:grpSpPr bwMode="auto">
          <a:xfrm>
            <a:off x="-142876" y="3"/>
            <a:ext cx="9601200" cy="5356225"/>
            <a:chOff x="100" y="-117"/>
            <a:chExt cx="6048" cy="3473"/>
          </a:xfrm>
        </p:grpSpPr>
        <p:sp>
          <p:nvSpPr>
            <p:cNvPr id="1089623" name="Rectangle 87"/>
            <p:cNvSpPr>
              <a:spLocks noChangeArrowheads="1"/>
            </p:cNvSpPr>
            <p:nvPr/>
          </p:nvSpPr>
          <p:spPr bwMode="auto">
            <a:xfrm>
              <a:off x="100" y="-117"/>
              <a:ext cx="6048" cy="217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24" name="Rectangle 88"/>
            <p:cNvSpPr>
              <a:spLocks noChangeArrowheads="1"/>
            </p:cNvSpPr>
            <p:nvPr/>
          </p:nvSpPr>
          <p:spPr bwMode="auto">
            <a:xfrm>
              <a:off x="124" y="1608"/>
              <a:ext cx="4946" cy="174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9625" name="Group 89"/>
          <p:cNvGrpSpPr>
            <a:grpSpLocks/>
          </p:cNvGrpSpPr>
          <p:nvPr/>
        </p:nvGrpSpPr>
        <p:grpSpPr bwMode="auto">
          <a:xfrm>
            <a:off x="647702" y="5538790"/>
            <a:ext cx="1431925" cy="2913062"/>
            <a:chOff x="408" y="3489"/>
            <a:chExt cx="902" cy="1835"/>
          </a:xfrm>
        </p:grpSpPr>
        <p:sp>
          <p:nvSpPr>
            <p:cNvPr id="1089626" name="AutoShape 90"/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27" name="Text Box 91"/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y:akub</a:t>
              </a:r>
            </a:p>
          </p:txBody>
        </p:sp>
        <p:sp>
          <p:nvSpPr>
            <p:cNvPr id="1089628" name="Text Box 92"/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16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esckþICMenOenA karRbRBwtþkñúg 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CIvitrs;enA ral;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</a:rPr>
                <a:t>éf¶</a:t>
              </a:r>
            </a:p>
          </p:txBody>
        </p:sp>
        <p:sp>
          <p:nvSpPr>
            <p:cNvPr id="1089629" name="Text Box 93"/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2:26</a:t>
              </a:r>
            </a:p>
          </p:txBody>
        </p:sp>
      </p:grpSp>
      <p:grpSp>
        <p:nvGrpSpPr>
          <p:cNvPr id="1089630" name="Group 94"/>
          <p:cNvGrpSpPr>
            <a:grpSpLocks/>
          </p:cNvGrpSpPr>
          <p:nvPr/>
        </p:nvGrpSpPr>
        <p:grpSpPr bwMode="auto">
          <a:xfrm>
            <a:off x="1884366" y="5548311"/>
            <a:ext cx="1431925" cy="2486024"/>
            <a:chOff x="1187" y="3495"/>
            <a:chExt cx="902" cy="1566"/>
          </a:xfrm>
        </p:grpSpPr>
        <p:sp>
          <p:nvSpPr>
            <p:cNvPr id="1089631" name="AutoShape 95"/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32" name="Text Box 96"/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eBRtus</a:t>
              </a:r>
            </a:p>
          </p:txBody>
        </p:sp>
        <p:sp>
          <p:nvSpPr>
            <p:cNvPr id="1089633" name="Text Box 97"/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13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GñkRKIsÞan    </a:t>
              </a:r>
              <a:r>
                <a:rPr lang="en-US" sz="2500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CIvit nig krNIykic</a:t>
              </a:r>
              <a:r>
                <a:rPr lang="en-US" sz="1400">
                  <a:solidFill>
                    <a:srgbClr val="CCECFF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089634" name="Text Box 98"/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2:7</a:t>
              </a:r>
            </a:p>
          </p:txBody>
        </p:sp>
      </p:grpSp>
      <p:grpSp>
        <p:nvGrpSpPr>
          <p:cNvPr id="1089635" name="Group 99"/>
          <p:cNvGrpSpPr>
            <a:grpSpLocks/>
          </p:cNvGrpSpPr>
          <p:nvPr/>
        </p:nvGrpSpPr>
        <p:grpSpPr bwMode="auto">
          <a:xfrm>
            <a:off x="3105150" y="5543553"/>
            <a:ext cx="1431925" cy="2786063"/>
            <a:chOff x="1956" y="3492"/>
            <a:chExt cx="902" cy="1755"/>
          </a:xfrm>
        </p:grpSpPr>
        <p:sp>
          <p:nvSpPr>
            <p:cNvPr id="1089636" name="AutoShape 100"/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37" name="Text Box 101"/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eBRtus</a:t>
              </a:r>
            </a:p>
          </p:txBody>
        </p:sp>
        <p:sp>
          <p:nvSpPr>
            <p:cNvPr id="1089638" name="Text Box 102"/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15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RKUbeRgon Ekøkøay enAkñúg</a:t>
              </a: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 BYkCMnuM</a:t>
              </a:r>
            </a:p>
          </p:txBody>
        </p:sp>
        <p:sp>
          <p:nvSpPr>
            <p:cNvPr id="1089639" name="Text Box 103"/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</a:t>
              </a:r>
            </a:p>
          </p:txBody>
        </p:sp>
      </p:grpSp>
      <p:grpSp>
        <p:nvGrpSpPr>
          <p:cNvPr id="1089640" name="Group 104"/>
          <p:cNvGrpSpPr>
            <a:grpSpLocks/>
          </p:cNvGrpSpPr>
          <p:nvPr/>
        </p:nvGrpSpPr>
        <p:grpSpPr bwMode="auto">
          <a:xfrm>
            <a:off x="4330700" y="5541964"/>
            <a:ext cx="1431925" cy="3103562"/>
            <a:chOff x="2728" y="3491"/>
            <a:chExt cx="902" cy="1955"/>
          </a:xfrm>
        </p:grpSpPr>
        <p:sp>
          <p:nvSpPr>
            <p:cNvPr id="1089641" name="AutoShape 105"/>
            <p:cNvSpPr>
              <a:spLocks noChangeArrowheads="1"/>
            </p:cNvSpPr>
            <p:nvPr/>
          </p:nvSpPr>
          <p:spPr bwMode="auto">
            <a:xfrm>
              <a:off x="2807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42" name="Text Box 106"/>
            <p:cNvSpPr txBox="1">
              <a:spLocks noChangeArrowheads="1"/>
            </p:cNvSpPr>
            <p:nvPr/>
          </p:nvSpPr>
          <p:spPr bwMode="auto">
            <a:xfrm>
              <a:off x="2738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y:Uhan</a:t>
              </a:r>
            </a:p>
          </p:txBody>
        </p:sp>
        <p:sp>
          <p:nvSpPr>
            <p:cNvPr id="1089643" name="Text Box 107"/>
            <p:cNvSpPr txBox="1">
              <a:spLocks noChangeArrowheads="1"/>
            </p:cNvSpPr>
            <p:nvPr/>
          </p:nvSpPr>
          <p:spPr bwMode="auto">
            <a:xfrm>
              <a:off x="2761" y="3663"/>
              <a:ext cx="789" cy="17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esckþIseRgÁaH </a:t>
              </a:r>
              <a:r>
                <a:rPr lang="en-US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Edl)anFanara:b;rg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 RbugRby½tñ </a:t>
              </a:r>
              <a:r>
                <a:rPr lang="en-US">
                  <a:solidFill>
                    <a:schemeClr val="bg1"/>
                  </a:solidFill>
                  <a:latin typeface="Limon S1" charset="0"/>
                  <a:cs typeface="Times New Roman" charset="0"/>
                </a:rPr>
                <a:t>RKUbeRgonEkøgkøay</a:t>
              </a:r>
              <a:r>
                <a:rPr lang="en-US" sz="1200">
                  <a:solidFill>
                    <a:schemeClr val="bg1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089644" name="Text Box 108"/>
            <p:cNvSpPr txBox="1">
              <a:spLocks noChangeArrowheads="1"/>
            </p:cNvSpPr>
            <p:nvPr/>
          </p:nvSpPr>
          <p:spPr bwMode="auto">
            <a:xfrm>
              <a:off x="2728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5:13</a:t>
              </a:r>
            </a:p>
          </p:txBody>
        </p:sp>
      </p:grpSp>
      <p:grpSp>
        <p:nvGrpSpPr>
          <p:cNvPr id="1089645" name="Group 109"/>
          <p:cNvGrpSpPr>
            <a:grpSpLocks/>
          </p:cNvGrpSpPr>
          <p:nvPr/>
        </p:nvGrpSpPr>
        <p:grpSpPr bwMode="auto">
          <a:xfrm>
            <a:off x="5565778" y="5541962"/>
            <a:ext cx="1431925" cy="3449638"/>
            <a:chOff x="3506" y="3491"/>
            <a:chExt cx="902" cy="2173"/>
          </a:xfrm>
        </p:grpSpPr>
        <p:sp>
          <p:nvSpPr>
            <p:cNvPr id="1089646" name="AutoShape 110"/>
            <p:cNvSpPr>
              <a:spLocks noChangeArrowheads="1"/>
            </p:cNvSpPr>
            <p:nvPr/>
          </p:nvSpPr>
          <p:spPr bwMode="auto">
            <a:xfrm>
              <a:off x="3570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47" name="Text Box 111"/>
            <p:cNvSpPr txBox="1">
              <a:spLocks noChangeArrowheads="1"/>
            </p:cNvSpPr>
            <p:nvPr/>
          </p:nvSpPr>
          <p:spPr bwMode="auto">
            <a:xfrm>
              <a:off x="3512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y:Uhan</a:t>
              </a:r>
            </a:p>
          </p:txBody>
        </p:sp>
        <p:sp>
          <p:nvSpPr>
            <p:cNvPr id="1089648" name="Text Box 112"/>
            <p:cNvSpPr txBox="1">
              <a:spLocks noChangeArrowheads="1"/>
            </p:cNvSpPr>
            <p:nvPr/>
          </p:nvSpPr>
          <p:spPr bwMode="auto">
            <a:xfrm>
              <a:off x="3510" y="3665"/>
              <a:ext cx="789" cy="19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karedIrtam</a:t>
              </a: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 esckþIbgÁab; 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rbs;RBHRKIsÞ</a:t>
              </a:r>
            </a:p>
          </p:txBody>
        </p:sp>
        <p:sp>
          <p:nvSpPr>
            <p:cNvPr id="1089649" name="Text Box 113"/>
            <p:cNvSpPr txBox="1">
              <a:spLocks noChangeArrowheads="1"/>
            </p:cNvSpPr>
            <p:nvPr/>
          </p:nvSpPr>
          <p:spPr bwMode="auto">
            <a:xfrm>
              <a:off x="3506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v. 3</a:t>
              </a:r>
            </a:p>
          </p:txBody>
        </p:sp>
      </p:grpSp>
      <p:grpSp>
        <p:nvGrpSpPr>
          <p:cNvPr id="1089650" name="Group 114"/>
          <p:cNvGrpSpPr>
            <a:grpSpLocks/>
          </p:cNvGrpSpPr>
          <p:nvPr/>
        </p:nvGrpSpPr>
        <p:grpSpPr bwMode="auto">
          <a:xfrm>
            <a:off x="7981952" y="5534028"/>
            <a:ext cx="1431925" cy="2338389"/>
            <a:chOff x="5028" y="3486"/>
            <a:chExt cx="902" cy="1473"/>
          </a:xfrm>
        </p:grpSpPr>
        <p:sp>
          <p:nvSpPr>
            <p:cNvPr id="1089651" name="AutoShape 115"/>
            <p:cNvSpPr>
              <a:spLocks noChangeArrowheads="1"/>
            </p:cNvSpPr>
            <p:nvPr/>
          </p:nvSpPr>
          <p:spPr bwMode="auto">
            <a:xfrm>
              <a:off x="5119" y="348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52" name="Text Box 116"/>
            <p:cNvSpPr txBox="1">
              <a:spLocks noChangeArrowheads="1"/>
            </p:cNvSpPr>
            <p:nvPr/>
          </p:nvSpPr>
          <p:spPr bwMode="auto">
            <a:xfrm>
              <a:off x="5030" y="3538"/>
              <a:ext cx="789" cy="2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yUdas</a:t>
              </a:r>
            </a:p>
          </p:txBody>
        </p:sp>
        <p:sp>
          <p:nvSpPr>
            <p:cNvPr id="1089653" name="Text Box 117"/>
            <p:cNvSpPr txBox="1">
              <a:spLocks noChangeArrowheads="1"/>
            </p:cNvSpPr>
            <p:nvPr/>
          </p:nvSpPr>
          <p:spPr bwMode="auto">
            <a:xfrm>
              <a:off x="5062" y="3725"/>
              <a:ext cx="789" cy="12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kartyuT§        sMrab;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</a:rPr>
                <a:t>  </a:t>
              </a:r>
              <a:r>
                <a:rPr lang="en-US" sz="2500">
                  <a:solidFill>
                    <a:schemeClr val="bg1"/>
                  </a:solidFill>
                  <a:latin typeface="Limon S1" charset="0"/>
                </a:rPr>
                <a:t>esckþICMenO</a:t>
              </a:r>
            </a:p>
          </p:txBody>
        </p:sp>
        <p:sp>
          <p:nvSpPr>
            <p:cNvPr id="1089654" name="Text Box 118"/>
            <p:cNvSpPr txBox="1">
              <a:spLocks noChangeArrowheads="1"/>
            </p:cNvSpPr>
            <p:nvPr/>
          </p:nvSpPr>
          <p:spPr bwMode="auto">
            <a:xfrm>
              <a:off x="5028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vs 20-21</a:t>
              </a:r>
            </a:p>
          </p:txBody>
        </p:sp>
      </p:grpSp>
      <p:grpSp>
        <p:nvGrpSpPr>
          <p:cNvPr id="1089655" name="Group 119"/>
          <p:cNvGrpSpPr>
            <a:grpSpLocks/>
          </p:cNvGrpSpPr>
          <p:nvPr/>
        </p:nvGrpSpPr>
        <p:grpSpPr bwMode="auto">
          <a:xfrm>
            <a:off x="6777038" y="5551489"/>
            <a:ext cx="1431925" cy="2262188"/>
            <a:chOff x="4269" y="3497"/>
            <a:chExt cx="902" cy="1425"/>
          </a:xfrm>
        </p:grpSpPr>
        <p:sp>
          <p:nvSpPr>
            <p:cNvPr id="1089656" name="AutoShape 120"/>
            <p:cNvSpPr>
              <a:spLocks noChangeArrowheads="1"/>
            </p:cNvSpPr>
            <p:nvPr/>
          </p:nvSpPr>
          <p:spPr bwMode="auto">
            <a:xfrm>
              <a:off x="4350" y="34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57" name="Text Box 121"/>
            <p:cNvSpPr txBox="1">
              <a:spLocks noChangeArrowheads="1"/>
            </p:cNvSpPr>
            <p:nvPr/>
          </p:nvSpPr>
          <p:spPr bwMode="auto">
            <a:xfrm>
              <a:off x="4286" y="3539"/>
              <a:ext cx="789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3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y:Uhan</a:t>
              </a:r>
              <a:endParaRPr lang="en-US" sz="1200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1089658" name="Text Box 122"/>
            <p:cNvSpPr txBox="1">
              <a:spLocks noChangeArrowheads="1"/>
            </p:cNvSpPr>
            <p:nvPr/>
          </p:nvSpPr>
          <p:spPr bwMode="auto">
            <a:xfrm>
              <a:off x="4295" y="3758"/>
              <a:ext cx="789" cy="11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GMNacén PaCasavk  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rbs;y:Uhan</a:t>
              </a:r>
              <a:endParaRPr lang="en-US" sz="2500">
                <a:solidFill>
                  <a:srgbClr val="CCECFF"/>
                </a:solidFill>
                <a:latin typeface="Helvetica" charset="0"/>
              </a:endParaRPr>
            </a:p>
          </p:txBody>
        </p:sp>
        <p:sp>
          <p:nvSpPr>
            <p:cNvPr id="1089659" name="Text Box 123"/>
            <p:cNvSpPr txBox="1">
              <a:spLocks noChangeArrowheads="1"/>
            </p:cNvSpPr>
            <p:nvPr/>
          </p:nvSpPr>
          <p:spPr bwMode="auto">
            <a:xfrm>
              <a:off x="4269" y="44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vs.4, 11</a:t>
              </a:r>
            </a:p>
          </p:txBody>
        </p:sp>
      </p:grpSp>
      <p:sp>
        <p:nvSpPr>
          <p:cNvPr id="1089660" name="Text Box 124"/>
          <p:cNvSpPr txBox="1">
            <a:spLocks noChangeArrowheads="1"/>
          </p:cNvSpPr>
          <p:nvPr/>
        </p:nvSpPr>
        <p:spPr bwMode="auto">
          <a:xfrm>
            <a:off x="5110165" y="250827"/>
            <a:ext cx="1712912" cy="7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4300">
              <a:latin typeface="Wingdings 2" charset="0"/>
            </a:endParaRPr>
          </a:p>
        </p:txBody>
      </p:sp>
      <p:sp>
        <p:nvSpPr>
          <p:cNvPr id="1089661" name="Text Box 125"/>
          <p:cNvSpPr txBox="1">
            <a:spLocks noChangeArrowheads="1"/>
          </p:cNvSpPr>
          <p:nvPr/>
        </p:nvSpPr>
        <p:spPr bwMode="auto">
          <a:xfrm>
            <a:off x="1843091" y="7267575"/>
            <a:ext cx="6357937" cy="1105466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Limon R1" charset="0"/>
              </a:rPr>
              <a:t>TIBIr³ sMbuRtEdlmkBI 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200" b="0">
                <a:solidFill>
                  <a:schemeClr val="bg1"/>
                </a:solidFill>
                <a:latin typeface="Limon R1" charset="0"/>
              </a:rPr>
              <a:t>GñkdéTeTot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”</a:t>
            </a:r>
            <a:endParaRPr lang="en-US" sz="3200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1089662" name="Text Box 126"/>
          <p:cNvSpPr txBox="1">
            <a:spLocks noChangeArrowheads="1"/>
          </p:cNvSpPr>
          <p:nvPr/>
        </p:nvSpPr>
        <p:spPr bwMode="auto">
          <a:xfrm>
            <a:off x="2470153" y="2070102"/>
            <a:ext cx="5105400" cy="3936668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eheRBIr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1:4  </a:t>
            </a:r>
          </a:p>
          <a:p>
            <a:pPr algn="ctr">
              <a:lnSpc>
                <a:spcPct val="75000"/>
              </a:lnSpc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ehIyEdlRTg;)anTTYlnam1 TukCamrdk Canam EdlRbesIrCagnamrbs;BYkeTvtab:uNÑa enaHRTg;k¾ )anRtLb;CaviessCagBYkeTvta b:ueNÑaHEdr. 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</a:t>
            </a: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4" name="Text Box 128"/>
          <p:cNvSpPr txBox="1">
            <a:spLocks noChangeArrowheads="1"/>
          </p:cNvSpPr>
          <p:nvPr/>
        </p:nvSpPr>
        <p:spPr bwMode="auto">
          <a:xfrm>
            <a:off x="2152653" y="3279779"/>
            <a:ext cx="5738813" cy="435524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1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eBRtus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2:7</a:t>
            </a:r>
          </a:p>
          <a:p>
            <a:pPr algn="ctr">
              <a:lnSpc>
                <a:spcPct val="75000"/>
              </a:lnSpc>
            </a:pP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dUecñH EdlRTg;viess enaHKWviessdl;Gñkral;KñaEdleCO Etdl;BYkGñkmineCOvij enaH 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fµEdlBYkCagsg;pÞH)an ecalecj )anRtLb;CafµRCugy:agÉk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5" name="Text Box 129"/>
          <p:cNvSpPr txBox="1">
            <a:spLocks noChangeArrowheads="1"/>
          </p:cNvSpPr>
          <p:nvPr/>
        </p:nvSpPr>
        <p:spPr bwMode="auto">
          <a:xfrm>
            <a:off x="912817" y="2157413"/>
            <a:ext cx="8220075" cy="5770847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2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eBRtus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2:1    </a:t>
            </a:r>
          </a:p>
          <a:p>
            <a:pPr algn="ctr">
              <a:lnSpc>
                <a:spcPct val="75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EtkalBIedIm manehara EkøgkøayenAkñúgBYkCn dUcCanwgmanRKUEkøgkøaykñúg BYkGñkral;KñaEdr eKnwglYcnaM  </a:t>
            </a:r>
            <a:r>
              <a:rPr lang="en-US" sz="4000">
                <a:solidFill>
                  <a:srgbClr val="FFFFFF"/>
                </a:solidFill>
                <a:latin typeface="Limon S1" charset="0"/>
                <a:cs typeface="Times New Roman" charset="0"/>
              </a:rPr>
              <a:t>bBa©ÚlbkSBYkEdlbgçÚcbMpøaj eKminRBmsÁal; RBHd¾Cam©as; Edl)anelaHeKenaHeLIy k¾namesckþIvinasd¾qab;rh½s[ mkelIxøÜnpg.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6" name="Text Box 130"/>
          <p:cNvSpPr txBox="1">
            <a:spLocks noChangeArrowheads="1"/>
          </p:cNvSpPr>
          <p:nvPr/>
        </p:nvSpPr>
        <p:spPr bwMode="auto">
          <a:xfrm>
            <a:off x="588967" y="2279650"/>
            <a:ext cx="8231187" cy="4070380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1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y:Uhan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5:13 </a:t>
            </a:r>
          </a:p>
          <a:p>
            <a:pPr algn="ctr"/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xJúM)ansresr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esckþITaMgenH epJImkGñkral;Kña EdleCOdl;RBHnamRBHraCbuRta énRBH edIm,I[Gñkral;Kña)andwgfa Gñkral;KñamanCIvitGs;lk,Canic©ehIy.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7" name="Text Box 131"/>
          <p:cNvSpPr txBox="1">
            <a:spLocks noChangeArrowheads="1"/>
          </p:cNvSpPr>
          <p:nvPr/>
        </p:nvSpPr>
        <p:spPr bwMode="auto">
          <a:xfrm>
            <a:off x="960438" y="2422525"/>
            <a:ext cx="7859712" cy="4186651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2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y:Uhan x&gt;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3 </a:t>
            </a:r>
          </a:p>
          <a:p>
            <a:pPr algn="ctr">
              <a:lnSpc>
                <a:spcPct val="80000"/>
              </a:lnSpc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sUm[Gñkral;Kña)anRbkbedayRBHKuN nigesckþIemtþakruN ehIynig esckþIsuxsanþ GMBIRBHdCaRBHvrbita ehIyGMBIRBHGm©as;eysU</a:t>
            </a:r>
            <a:r>
              <a:rPr lang="ja-JP" altLang="en-US" sz="3600">
                <a:solidFill>
                  <a:schemeClr val="bg1"/>
                </a:solidFill>
                <a:latin typeface="Arial"/>
              </a:rPr>
              <a:t>‘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vRKIsÞ CaRBHraCbuRta énRBHvrbita KWedayesckþIBit nig esckþIRsLaj;.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8" name="Text Box 132"/>
          <p:cNvSpPr txBox="1">
            <a:spLocks noChangeArrowheads="1"/>
          </p:cNvSpPr>
          <p:nvPr/>
        </p:nvSpPr>
        <p:spPr bwMode="auto">
          <a:xfrm>
            <a:off x="500066" y="2746375"/>
            <a:ext cx="8526462" cy="5192396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3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y:Uhan x&gt;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4; 11</a:t>
            </a:r>
          </a:p>
          <a:p>
            <a:pPr algn="ctr">
              <a:lnSpc>
                <a:spcPct val="75000"/>
              </a:lnSpc>
            </a:pP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KµanesckþINaEdlnaM[ xJúM Grsb,ay elIsCagesckþIenHeT KWEdlB¤niyayfa BYkkUnxJúM kMBugEtRbRBwtþtamesckþIBitenaHÉg. Gñk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s¶ÜnP¶a</a:t>
            </a:r>
            <a:r>
              <a:rPr lang="en-US" sz="3600">
                <a:solidFill>
                  <a:srgbClr val="FFFFFF"/>
                </a:solidFill>
                <a:latin typeface="Limon S1" charset="0"/>
                <a:cs typeface="Times New Roman" charset="0"/>
              </a:rPr>
              <a:t>eGIy cUrRtab;tamesckþIl¥ kuM[tamesckþI GaRkk;[esaHGñkNaEdlRbRBwtþl¥ enaHmkBIRBH EtGñkNaEdlRbRBwtþGaRkk; enaHmin)aneXIjRBHeLIy.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9" name="Text Box 133"/>
          <p:cNvSpPr txBox="1">
            <a:spLocks noChangeArrowheads="1"/>
          </p:cNvSpPr>
          <p:nvPr/>
        </p:nvSpPr>
        <p:spPr bwMode="auto">
          <a:xfrm>
            <a:off x="788988" y="2562228"/>
            <a:ext cx="8031162" cy="7314278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Limon S1" charset="0"/>
              </a:rPr>
              <a:t>yUdas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: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x&gt;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20-21</a:t>
            </a:r>
          </a:p>
          <a:p>
            <a:pPr algn="ctr">
              <a:lnSpc>
                <a:spcPct val="85000"/>
              </a:lnSpc>
            </a:pPr>
            <a:r>
              <a:rPr lang="en-US" sz="3600">
                <a:solidFill>
                  <a:schemeClr val="bg1"/>
                </a:solidFill>
                <a:latin typeface="Limon S1" charset="0"/>
              </a:rPr>
              <a:t>bu:Enþ ÉGñral;Kña CaBYks¶ÜnP¶aeGIy cUrrkSa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xøÜnkñúgesckþIRsLaj;rbs;RBHcuH RBmTaMg rg;caMesckþIemtþa kruNarbs;RBHRKIsÞ CaRBHGm©as;éneyIg[)anCaCIvitGs;kl, Canic©vij edays¥ag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citþeLIgkñúg esckþI CMenOd¾brisu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T§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bMputrbs;Gñkral;Kña ehIy TaMgGFisæan edaynUvRBHviBaØabrisu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T§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pg.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63" name="Text Box 127"/>
          <p:cNvSpPr txBox="1">
            <a:spLocks noChangeArrowheads="1"/>
          </p:cNvSpPr>
          <p:nvPr/>
        </p:nvSpPr>
        <p:spPr bwMode="auto">
          <a:xfrm>
            <a:off x="3043238" y="2841626"/>
            <a:ext cx="3957637" cy="443663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>
                <a:solidFill>
                  <a:schemeClr val="bg1"/>
                </a:solidFill>
                <a:latin typeface="Limon S1" charset="0"/>
              </a:rPr>
              <a:t>y:kub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2:26                             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eRbobdUcCarUbkay ebI\tmanRBlwg viBaØaNeT enaHk¾søab;ehIyEdr.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 (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RBHKm&lt;IrbrisuT§ </a:t>
            </a:r>
            <a:r>
              <a:rPr lang="en-US" sz="25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1089672" name="Oval 136"/>
          <p:cNvSpPr>
            <a:spLocks noChangeArrowheads="1"/>
          </p:cNvSpPr>
          <p:nvPr/>
        </p:nvSpPr>
        <p:spPr bwMode="auto">
          <a:xfrm>
            <a:off x="8093075" y="4048129"/>
            <a:ext cx="1404938" cy="132397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9673" name="Oval 137"/>
          <p:cNvSpPr>
            <a:spLocks noChangeArrowheads="1"/>
          </p:cNvSpPr>
          <p:nvPr/>
        </p:nvSpPr>
        <p:spPr bwMode="auto">
          <a:xfrm>
            <a:off x="623892" y="6069015"/>
            <a:ext cx="1404937" cy="1338262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89676" name="Text Box 140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89677" name="Text Box 141"/>
          <p:cNvSpPr txBox="1">
            <a:spLocks noChangeArrowheads="1"/>
          </p:cNvSpPr>
          <p:nvPr/>
        </p:nvSpPr>
        <p:spPr bwMode="auto">
          <a:xfrm>
            <a:off x="9472391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89678" name="Text Box 14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089679" name="Text Box 143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8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8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8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661" grpId="0" animBg="1" autoUpdateAnimBg="0"/>
      <p:bldP spid="1089662" grpId="0" animBg="1" autoUpdateAnimBg="0"/>
      <p:bldP spid="1089664" grpId="0" animBg="1" autoUpdateAnimBg="0"/>
      <p:bldP spid="1089665" grpId="0" animBg="1" autoUpdateAnimBg="0"/>
      <p:bldP spid="1089666" grpId="0" animBg="1" autoUpdateAnimBg="0"/>
      <p:bldP spid="1089667" grpId="0" animBg="1" autoUpdateAnimBg="0"/>
      <p:bldP spid="1089668" grpId="0" animBg="1" autoUpdateAnimBg="0"/>
      <p:bldP spid="1089669" grpId="0" animBg="1" autoUpdateAnimBg="0"/>
      <p:bldP spid="1089663" grpId="0" animBg="1" autoUpdateAnimBg="0"/>
      <p:bldP spid="1089672" grpId="0" animBg="1"/>
      <p:bldP spid="1089672" grpId="1" animBg="1"/>
      <p:bldP spid="108967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Text Box 2"/>
          <p:cNvSpPr txBox="1">
            <a:spLocks noChangeArrowheads="1"/>
          </p:cNvSpPr>
          <p:nvPr/>
        </p:nvSpPr>
        <p:spPr bwMode="auto">
          <a:xfrm>
            <a:off x="4117978" y="650876"/>
            <a:ext cx="5057775" cy="1105466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Limon R1" charset="0"/>
              </a:rPr>
              <a:t>TImYy³ sMbuRtEdlmkBIsavkb:ul</a:t>
            </a:r>
          </a:p>
        </p:txBody>
      </p:sp>
      <p:grpSp>
        <p:nvGrpSpPr>
          <p:cNvPr id="1387523" name="Group 3"/>
          <p:cNvGrpSpPr>
            <a:grpSpLocks/>
          </p:cNvGrpSpPr>
          <p:nvPr/>
        </p:nvGrpSpPr>
        <p:grpSpPr bwMode="auto">
          <a:xfrm>
            <a:off x="8062913" y="3546474"/>
            <a:ext cx="1431925" cy="2478088"/>
            <a:chOff x="5019" y="2214"/>
            <a:chExt cx="902" cy="1561"/>
          </a:xfrm>
        </p:grpSpPr>
        <p:sp>
          <p:nvSpPr>
            <p:cNvPr id="1387524" name="AutoShape 4"/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25" name="Text Box 5"/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eheRBIr</a:t>
              </a:r>
            </a:p>
          </p:txBody>
        </p:sp>
        <p:sp>
          <p:nvSpPr>
            <p:cNvPr id="1387526" name="Text Box 6"/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13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RBHeys</a:t>
              </a:r>
              <a:r>
                <a:rPr lang="ja-JP" altLang="en-US" sz="2500">
                  <a:solidFill>
                    <a:srgbClr val="CCECFF"/>
                  </a:solidFill>
                  <a:latin typeface="Arial"/>
                  <a:cs typeface="Times New Roman" charset="0"/>
                </a:rPr>
                <a:t>‘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UvRKIsÞ³</a:t>
              </a:r>
              <a:r>
                <a:rPr lang="en-US" sz="1800">
                  <a:solidFill>
                    <a:schemeClr val="hlink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 i="1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Edlx&lt;s;bMput</a:t>
              </a:r>
              <a:r>
                <a:rPr lang="en-US" sz="18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RKb;RKan;</a:t>
              </a:r>
              <a:endParaRPr lang="en-US" sz="2500" u="sng">
                <a:solidFill>
                  <a:srgbClr val="FFEA18"/>
                </a:solidFill>
                <a:latin typeface="Helvetica" charset="0"/>
              </a:endParaRPr>
            </a:p>
          </p:txBody>
        </p:sp>
        <p:sp>
          <p:nvSpPr>
            <p:cNvPr id="1387527" name="Text Box 7"/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1:4</a:t>
              </a:r>
            </a:p>
          </p:txBody>
        </p:sp>
      </p:grpSp>
      <p:grpSp>
        <p:nvGrpSpPr>
          <p:cNvPr id="1387528" name="Group 8"/>
          <p:cNvGrpSpPr>
            <a:grpSpLocks/>
          </p:cNvGrpSpPr>
          <p:nvPr/>
        </p:nvGrpSpPr>
        <p:grpSpPr bwMode="auto">
          <a:xfrm>
            <a:off x="860428" y="3319466"/>
            <a:ext cx="8380413" cy="2084387"/>
            <a:chOff x="512" y="2091"/>
            <a:chExt cx="5279" cy="1313"/>
          </a:xfrm>
        </p:grpSpPr>
        <p:sp>
          <p:nvSpPr>
            <p:cNvPr id="1387529" name="Line 9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30" name="Line 10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31" name="Line 11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7532" name="Rectangle 1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387533" name="Line 13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87534" name="Text Box 14"/>
          <p:cNvSpPr txBox="1">
            <a:spLocks noChangeArrowheads="1"/>
          </p:cNvSpPr>
          <p:nvPr/>
        </p:nvSpPr>
        <p:spPr bwMode="auto">
          <a:xfrm>
            <a:off x="9694639" y="5543"/>
            <a:ext cx="184601" cy="4000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1387535" name="Group 15"/>
          <p:cNvGrpSpPr>
            <a:grpSpLocks/>
          </p:cNvGrpSpPr>
          <p:nvPr/>
        </p:nvGrpSpPr>
        <p:grpSpPr bwMode="auto">
          <a:xfrm>
            <a:off x="654050" y="1349375"/>
            <a:ext cx="1431925" cy="2703515"/>
            <a:chOff x="412" y="850"/>
            <a:chExt cx="902" cy="1703"/>
          </a:xfrm>
        </p:grpSpPr>
        <p:sp>
          <p:nvSpPr>
            <p:cNvPr id="1387536" name="AutoShape 16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Wingdings 2" charset="0"/>
              </a:endParaRPr>
            </a:p>
          </p:txBody>
        </p:sp>
        <p:sp>
          <p:nvSpPr>
            <p:cNvPr id="1387537" name="Text Box 17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rU:m</a:t>
              </a:r>
            </a:p>
          </p:txBody>
        </p:sp>
        <p:sp>
          <p:nvSpPr>
            <p:cNvPr id="1387538" name="Text Box 18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15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karrab;Casucrit eday    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esckIþCMenO</a:t>
              </a:r>
            </a:p>
          </p:txBody>
        </p:sp>
        <p:sp>
          <p:nvSpPr>
            <p:cNvPr id="1387539" name="Text Box 19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5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1:17</a:t>
              </a:r>
              <a:endParaRPr lang="en-US" sz="1800">
                <a:solidFill>
                  <a:srgbClr val="FFFF00"/>
                </a:solidFill>
                <a:latin typeface="Helvetica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00"/>
                </a:solidFill>
                <a:latin typeface="Helvetica" charset="0"/>
              </a:endParaRPr>
            </a:p>
          </p:txBody>
        </p:sp>
      </p:grpSp>
      <p:grpSp>
        <p:nvGrpSpPr>
          <p:cNvPr id="1387540" name="Group 20"/>
          <p:cNvGrpSpPr>
            <a:grpSpLocks/>
          </p:cNvGrpSpPr>
          <p:nvPr/>
        </p:nvGrpSpPr>
        <p:grpSpPr bwMode="auto">
          <a:xfrm>
            <a:off x="5497514" y="1362078"/>
            <a:ext cx="1431925" cy="1962150"/>
            <a:chOff x="3463" y="858"/>
            <a:chExt cx="902" cy="1236"/>
          </a:xfrm>
        </p:grpSpPr>
        <p:sp>
          <p:nvSpPr>
            <p:cNvPr id="1387541" name="AutoShape 21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42" name="Text Box 22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eGePsUr</a:t>
              </a:r>
            </a:p>
          </p:txBody>
        </p:sp>
        <p:sp>
          <p:nvSpPr>
            <p:cNvPr id="1387543" name="Text Box 23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10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\riyabT nig karedIr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énGñkeCO</a:t>
              </a:r>
            </a:p>
          </p:txBody>
        </p:sp>
        <p:sp>
          <p:nvSpPr>
            <p:cNvPr id="1387544" name="Text Box 24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1:3</a:t>
              </a:r>
            </a:p>
          </p:txBody>
        </p:sp>
      </p:grpSp>
      <p:grpSp>
        <p:nvGrpSpPr>
          <p:cNvPr id="1387545" name="Group 25"/>
          <p:cNvGrpSpPr>
            <a:grpSpLocks/>
          </p:cNvGrpSpPr>
          <p:nvPr/>
        </p:nvGrpSpPr>
        <p:grpSpPr bwMode="auto">
          <a:xfrm>
            <a:off x="6756400" y="1354141"/>
            <a:ext cx="1431925" cy="2859087"/>
            <a:chOff x="4256" y="853"/>
            <a:chExt cx="902" cy="1801"/>
          </a:xfrm>
        </p:grpSpPr>
        <p:sp>
          <p:nvSpPr>
            <p:cNvPr id="1387546" name="AutoShape 26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47" name="Text Box 27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PIlIB</a:t>
              </a:r>
            </a:p>
          </p:txBody>
        </p:sp>
        <p:sp>
          <p:nvSpPr>
            <p:cNvPr id="1387548" name="Text Box 28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16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RBHeysU</a:t>
              </a:r>
              <a:r>
                <a:rPr lang="ja-JP" altLang="en-US" sz="2500">
                  <a:solidFill>
                    <a:srgbClr val="CCECFF"/>
                  </a:solidFill>
                  <a:latin typeface="Arial"/>
                </a:rPr>
                <a:t>‘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vRKIsÞ CaesckþI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Grsb,ay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 rrbs;eyIg</a:t>
              </a:r>
            </a:p>
          </p:txBody>
        </p:sp>
        <p:sp>
          <p:nvSpPr>
            <p:cNvPr id="1387549" name="Text Box 29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3:7; 4:4</a:t>
              </a:r>
            </a:p>
          </p:txBody>
        </p:sp>
      </p:grpSp>
      <p:grpSp>
        <p:nvGrpSpPr>
          <p:cNvPr id="1387550" name="Group 30"/>
          <p:cNvGrpSpPr>
            <a:grpSpLocks/>
          </p:cNvGrpSpPr>
          <p:nvPr/>
        </p:nvGrpSpPr>
        <p:grpSpPr bwMode="auto">
          <a:xfrm>
            <a:off x="3049588" y="1354141"/>
            <a:ext cx="1431925" cy="2387599"/>
            <a:chOff x="1921" y="853"/>
            <a:chExt cx="902" cy="1504"/>
          </a:xfrm>
        </p:grpSpPr>
        <p:sp>
          <p:nvSpPr>
            <p:cNvPr id="1387551" name="AutoShape 31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52" name="Text Box 32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kUrin</a:t>
              </a:r>
            </a:p>
          </p:txBody>
        </p:sp>
        <p:sp>
          <p:nvSpPr>
            <p:cNvPr id="1387553" name="Text Box 33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13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PaBCasavk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 BitR)akd     rbs;savkb:ul</a:t>
              </a:r>
            </a:p>
          </p:txBody>
        </p:sp>
        <p:sp>
          <p:nvSpPr>
            <p:cNvPr id="1387554" name="Text Box 34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7:6; 12:9</a:t>
              </a:r>
            </a:p>
          </p:txBody>
        </p:sp>
      </p:grpSp>
      <p:grpSp>
        <p:nvGrpSpPr>
          <p:cNvPr id="1387555" name="Group 35"/>
          <p:cNvGrpSpPr>
            <a:grpSpLocks/>
          </p:cNvGrpSpPr>
          <p:nvPr/>
        </p:nvGrpSpPr>
        <p:grpSpPr bwMode="auto">
          <a:xfrm>
            <a:off x="4295775" y="1352550"/>
            <a:ext cx="1431925" cy="2055812"/>
            <a:chOff x="2706" y="852"/>
            <a:chExt cx="902" cy="1295"/>
          </a:xfrm>
        </p:grpSpPr>
        <p:sp>
          <p:nvSpPr>
            <p:cNvPr id="1387556" name="AutoShape 36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57" name="Text Box 37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kaLaTI</a:t>
              </a:r>
            </a:p>
          </p:txBody>
        </p:sp>
        <p:sp>
          <p:nvSpPr>
            <p:cNvPr id="1387558" name="Text Box 38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10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GMNac                 én             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RBHKuN</a:t>
              </a:r>
            </a:p>
          </p:txBody>
        </p:sp>
        <p:sp>
          <p:nvSpPr>
            <p:cNvPr id="1387559" name="Text Box 39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3:2</a:t>
              </a:r>
            </a:p>
          </p:txBody>
        </p:sp>
      </p:grpSp>
      <p:grpSp>
        <p:nvGrpSpPr>
          <p:cNvPr id="1387560" name="Group 40"/>
          <p:cNvGrpSpPr>
            <a:grpSpLocks/>
          </p:cNvGrpSpPr>
          <p:nvPr/>
        </p:nvGrpSpPr>
        <p:grpSpPr bwMode="auto">
          <a:xfrm>
            <a:off x="1833566" y="1358901"/>
            <a:ext cx="1431925" cy="3003552"/>
            <a:chOff x="1155" y="856"/>
            <a:chExt cx="902" cy="1892"/>
          </a:xfrm>
        </p:grpSpPr>
        <p:sp>
          <p:nvSpPr>
            <p:cNvPr id="1387561" name="AutoShape 41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62" name="Text Box 42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kUrin</a:t>
              </a:r>
            </a:p>
          </p:txBody>
        </p:sp>
        <p:sp>
          <p:nvSpPr>
            <p:cNvPr id="1387563" name="Text Box 43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17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kiriyamayaT  GñkRKIsÞan  enAkñúg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RBHvihar</a:t>
              </a:r>
            </a:p>
          </p:txBody>
        </p:sp>
        <p:sp>
          <p:nvSpPr>
            <p:cNvPr id="1387564" name="Text Box 44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1:2</a:t>
              </a:r>
            </a:p>
          </p:txBody>
        </p:sp>
      </p:grpSp>
      <p:grpSp>
        <p:nvGrpSpPr>
          <p:cNvPr id="1387565" name="Group 45"/>
          <p:cNvGrpSpPr>
            <a:grpSpLocks/>
          </p:cNvGrpSpPr>
          <p:nvPr/>
        </p:nvGrpSpPr>
        <p:grpSpPr bwMode="auto">
          <a:xfrm>
            <a:off x="7947027" y="1366840"/>
            <a:ext cx="1431925" cy="3028948"/>
            <a:chOff x="5006" y="861"/>
            <a:chExt cx="902" cy="1908"/>
          </a:xfrm>
        </p:grpSpPr>
        <p:sp>
          <p:nvSpPr>
            <p:cNvPr id="1387566" name="AutoShape 46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67" name="Text Box 47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kUl:us</a:t>
              </a:r>
            </a:p>
          </p:txBody>
        </p:sp>
        <p:sp>
          <p:nvSpPr>
            <p:cNvPr id="1387568" name="Text Box 48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17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RBHeysU</a:t>
              </a:r>
              <a:r>
                <a:rPr lang="ja-JP" altLang="en-US" sz="2500">
                  <a:solidFill>
                    <a:srgbClr val="CCECFF"/>
                  </a:solidFill>
                  <a:latin typeface="Arial"/>
                </a:rPr>
                <a:t>‘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v   RKIsÞ³ rYmmk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CaRKb;TaMgGs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;</a:t>
              </a:r>
            </a:p>
          </p:txBody>
        </p:sp>
        <p:sp>
          <p:nvSpPr>
            <p:cNvPr id="1387569" name="Text Box 49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2:10</a:t>
              </a:r>
            </a:p>
          </p:txBody>
        </p:sp>
      </p:grpSp>
      <p:grpSp>
        <p:nvGrpSpPr>
          <p:cNvPr id="1387570" name="Group 50"/>
          <p:cNvGrpSpPr>
            <a:grpSpLocks/>
          </p:cNvGrpSpPr>
          <p:nvPr/>
        </p:nvGrpSpPr>
        <p:grpSpPr bwMode="auto">
          <a:xfrm>
            <a:off x="835028" y="3319466"/>
            <a:ext cx="8380413" cy="2084387"/>
            <a:chOff x="512" y="2091"/>
            <a:chExt cx="5279" cy="1313"/>
          </a:xfrm>
        </p:grpSpPr>
        <p:sp>
          <p:nvSpPr>
            <p:cNvPr id="1387571" name="Line 51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72" name="Line 52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73" name="Line 53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7574" name="Group 54"/>
          <p:cNvGrpSpPr>
            <a:grpSpLocks/>
          </p:cNvGrpSpPr>
          <p:nvPr/>
        </p:nvGrpSpPr>
        <p:grpSpPr bwMode="auto">
          <a:xfrm>
            <a:off x="631828" y="3497268"/>
            <a:ext cx="1431925" cy="2492376"/>
            <a:chOff x="398" y="2203"/>
            <a:chExt cx="902" cy="1570"/>
          </a:xfrm>
        </p:grpSpPr>
        <p:sp>
          <p:nvSpPr>
            <p:cNvPr id="1387575" name="AutoShape 55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76" name="Text Box 56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EfsSa</a:t>
              </a:r>
            </a:p>
          </p:txBody>
        </p:sp>
        <p:sp>
          <p:nvSpPr>
            <p:cNvPr id="1387577" name="Text Box 57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1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RBwtiþkarN_      én 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éf¶cugeRkay</a:t>
              </a:r>
            </a:p>
          </p:txBody>
        </p:sp>
        <p:sp>
          <p:nvSpPr>
            <p:cNvPr id="1387578" name="Text Box 58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0</a:t>
              </a:r>
            </a:p>
          </p:txBody>
        </p:sp>
      </p:grpSp>
      <p:grpSp>
        <p:nvGrpSpPr>
          <p:cNvPr id="1387579" name="Group 59"/>
          <p:cNvGrpSpPr>
            <a:grpSpLocks/>
          </p:cNvGrpSpPr>
          <p:nvPr/>
        </p:nvGrpSpPr>
        <p:grpSpPr bwMode="auto">
          <a:xfrm>
            <a:off x="1824041" y="3506789"/>
            <a:ext cx="1431925" cy="2319338"/>
            <a:chOff x="1149" y="2209"/>
            <a:chExt cx="902" cy="1461"/>
          </a:xfrm>
        </p:grpSpPr>
        <p:sp>
          <p:nvSpPr>
            <p:cNvPr id="1387580" name="AutoShape 60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81" name="Text Box 61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EfsSa</a:t>
              </a:r>
            </a:p>
          </p:txBody>
        </p:sp>
        <p:sp>
          <p:nvSpPr>
            <p:cNvPr id="1387582" name="Text Box 62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12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éf¶yagmk   rbs;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RBHCam©as;</a:t>
              </a:r>
              <a:r>
                <a:rPr lang="en-US" sz="1400">
                  <a:solidFill>
                    <a:srgbClr val="CCECFF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387583" name="Text Box 63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3:5</a:t>
              </a:r>
            </a:p>
          </p:txBody>
        </p:sp>
      </p:grpSp>
      <p:grpSp>
        <p:nvGrpSpPr>
          <p:cNvPr id="1387584" name="Group 64"/>
          <p:cNvGrpSpPr>
            <a:grpSpLocks/>
          </p:cNvGrpSpPr>
          <p:nvPr/>
        </p:nvGrpSpPr>
        <p:grpSpPr bwMode="auto">
          <a:xfrm>
            <a:off x="3079750" y="3487741"/>
            <a:ext cx="1431925" cy="3635374"/>
            <a:chOff x="1940" y="2213"/>
            <a:chExt cx="902" cy="2290"/>
          </a:xfrm>
        </p:grpSpPr>
        <p:sp>
          <p:nvSpPr>
            <p:cNvPr id="1387585" name="AutoShape 65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86" name="Text Box 66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20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karerobcM[mansNþab;Fñab;Rtwm RtUvenAkñúg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BYkCMnuM</a:t>
              </a:r>
            </a:p>
          </p:txBody>
        </p:sp>
        <p:sp>
          <p:nvSpPr>
            <p:cNvPr id="1387587" name="Text Box 67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5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FIm:Uefr</a:t>
              </a:r>
            </a:p>
          </p:txBody>
        </p:sp>
        <p:sp>
          <p:nvSpPr>
            <p:cNvPr id="1387588" name="Text Box 68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3:9</a:t>
              </a:r>
            </a:p>
          </p:txBody>
        </p:sp>
      </p:grpSp>
      <p:grpSp>
        <p:nvGrpSpPr>
          <p:cNvPr id="1387589" name="Group 69"/>
          <p:cNvGrpSpPr>
            <a:grpSpLocks/>
          </p:cNvGrpSpPr>
          <p:nvPr/>
        </p:nvGrpSpPr>
        <p:grpSpPr bwMode="auto">
          <a:xfrm>
            <a:off x="4294191" y="3487738"/>
            <a:ext cx="1431925" cy="2525712"/>
            <a:chOff x="2705" y="2197"/>
            <a:chExt cx="902" cy="1591"/>
          </a:xfrm>
        </p:grpSpPr>
        <p:sp>
          <p:nvSpPr>
            <p:cNvPr id="1387590" name="AutoShape 70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91" name="Text Box 71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5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FIm:Uef</a:t>
              </a:r>
            </a:p>
          </p:txBody>
        </p:sp>
        <p:sp>
          <p:nvSpPr>
            <p:cNvPr id="1387592" name="Text Box 72"/>
            <p:cNvSpPr txBox="1">
              <a:spLocks noChangeArrowheads="1"/>
            </p:cNvSpPr>
            <p:nvPr/>
          </p:nvSpPr>
          <p:spPr bwMode="auto">
            <a:xfrm>
              <a:off x="2753" y="2361"/>
              <a:ext cx="789" cy="14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karBardMNwgl¥³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GFib,ay bnþreTot</a:t>
              </a:r>
            </a:p>
          </p:txBody>
        </p:sp>
        <p:sp>
          <p:nvSpPr>
            <p:cNvPr id="1387593" name="Text Box 73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1:13</a:t>
              </a:r>
            </a:p>
          </p:txBody>
        </p:sp>
      </p:grpSp>
      <p:grpSp>
        <p:nvGrpSpPr>
          <p:cNvPr id="1387594" name="Group 74"/>
          <p:cNvGrpSpPr>
            <a:grpSpLocks/>
          </p:cNvGrpSpPr>
          <p:nvPr/>
        </p:nvGrpSpPr>
        <p:grpSpPr bwMode="auto">
          <a:xfrm>
            <a:off x="5513388" y="3509966"/>
            <a:ext cx="1431925" cy="2005013"/>
            <a:chOff x="3473" y="2211"/>
            <a:chExt cx="902" cy="1263"/>
          </a:xfrm>
        </p:grpSpPr>
        <p:sp>
          <p:nvSpPr>
            <p:cNvPr id="1387595" name="AutoShape 75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596" name="Text Box 76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TItus</a:t>
              </a:r>
            </a:p>
          </p:txBody>
        </p:sp>
        <p:sp>
          <p:nvSpPr>
            <p:cNvPr id="1387597" name="Text Box 77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10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KuNsm,tþi           én          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Gñkcas;TuM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 </a:t>
              </a:r>
            </a:p>
          </p:txBody>
        </p:sp>
        <p:sp>
          <p:nvSpPr>
            <p:cNvPr id="1387598" name="Text Box 78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2:1-2</a:t>
              </a:r>
            </a:p>
          </p:txBody>
        </p:sp>
      </p:grpSp>
      <p:grpSp>
        <p:nvGrpSpPr>
          <p:cNvPr id="1387599" name="Group 79"/>
          <p:cNvGrpSpPr>
            <a:grpSpLocks/>
          </p:cNvGrpSpPr>
          <p:nvPr/>
        </p:nvGrpSpPr>
        <p:grpSpPr bwMode="auto">
          <a:xfrm>
            <a:off x="6742113" y="3519489"/>
            <a:ext cx="1431925" cy="3521074"/>
            <a:chOff x="4247" y="2217"/>
            <a:chExt cx="902" cy="2218"/>
          </a:xfrm>
        </p:grpSpPr>
        <p:sp>
          <p:nvSpPr>
            <p:cNvPr id="1387600" name="AutoShape 80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01" name="Text Box 81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4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PIelb:Un</a:t>
              </a:r>
            </a:p>
          </p:txBody>
        </p:sp>
        <p:sp>
          <p:nvSpPr>
            <p:cNvPr id="1387602" name="Text Box 82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20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karRBmTTYlBI Gñkd¾éTeTot                       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enAkñúgRBHRKIsÞ</a:t>
              </a:r>
            </a:p>
          </p:txBody>
        </p:sp>
        <p:sp>
          <p:nvSpPr>
            <p:cNvPr id="1387603" name="Text Box 83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v.17</a:t>
              </a:r>
            </a:p>
          </p:txBody>
        </p:sp>
      </p:grpSp>
      <p:grpSp>
        <p:nvGrpSpPr>
          <p:cNvPr id="1387607" name="Group 87"/>
          <p:cNvGrpSpPr>
            <a:grpSpLocks/>
          </p:cNvGrpSpPr>
          <p:nvPr/>
        </p:nvGrpSpPr>
        <p:grpSpPr bwMode="auto">
          <a:xfrm>
            <a:off x="647702" y="5538790"/>
            <a:ext cx="1431925" cy="2913062"/>
            <a:chOff x="408" y="3489"/>
            <a:chExt cx="902" cy="1835"/>
          </a:xfrm>
        </p:grpSpPr>
        <p:sp>
          <p:nvSpPr>
            <p:cNvPr id="1387608" name="AutoShape 88"/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09" name="Text Box 89"/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27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y:akub</a:t>
              </a:r>
            </a:p>
          </p:txBody>
        </p:sp>
        <p:sp>
          <p:nvSpPr>
            <p:cNvPr id="1387610" name="Text Box 90"/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16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esckþICMenOenA karRbRBwtþkñúg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CIvitrs;enA ral;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éf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</a:rPr>
                <a:t>¶</a:t>
              </a:r>
            </a:p>
          </p:txBody>
        </p:sp>
        <p:sp>
          <p:nvSpPr>
            <p:cNvPr id="1387611" name="Text Box 91"/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u="sng">
                  <a:solidFill>
                    <a:srgbClr val="FFFF00"/>
                  </a:solidFill>
                  <a:latin typeface="Helvetica" charset="0"/>
                </a:rPr>
                <a:t>2:26</a:t>
              </a:r>
            </a:p>
          </p:txBody>
        </p:sp>
      </p:grpSp>
      <p:grpSp>
        <p:nvGrpSpPr>
          <p:cNvPr id="1387612" name="Group 92"/>
          <p:cNvGrpSpPr>
            <a:grpSpLocks/>
          </p:cNvGrpSpPr>
          <p:nvPr/>
        </p:nvGrpSpPr>
        <p:grpSpPr bwMode="auto">
          <a:xfrm>
            <a:off x="1884366" y="5548311"/>
            <a:ext cx="1431925" cy="2486024"/>
            <a:chOff x="1187" y="3495"/>
            <a:chExt cx="902" cy="1566"/>
          </a:xfrm>
        </p:grpSpPr>
        <p:sp>
          <p:nvSpPr>
            <p:cNvPr id="1387613" name="AutoShape 93"/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14" name="Text Box 94"/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eBRtus</a:t>
              </a:r>
            </a:p>
          </p:txBody>
        </p:sp>
        <p:sp>
          <p:nvSpPr>
            <p:cNvPr id="1387615" name="Text Box 95"/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13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GñkRKIsÞan  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CIvit nig krNIykic</a:t>
              </a:r>
              <a:r>
                <a:rPr lang="en-US" sz="1400" u="sng">
                  <a:solidFill>
                    <a:srgbClr val="FFEA18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387616" name="Text Box 96"/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2:7</a:t>
              </a:r>
            </a:p>
          </p:txBody>
        </p:sp>
      </p:grpSp>
      <p:grpSp>
        <p:nvGrpSpPr>
          <p:cNvPr id="1387617" name="Group 97"/>
          <p:cNvGrpSpPr>
            <a:grpSpLocks/>
          </p:cNvGrpSpPr>
          <p:nvPr/>
        </p:nvGrpSpPr>
        <p:grpSpPr bwMode="auto">
          <a:xfrm>
            <a:off x="3105150" y="5543553"/>
            <a:ext cx="1431925" cy="2786063"/>
            <a:chOff x="1956" y="3492"/>
            <a:chExt cx="902" cy="1755"/>
          </a:xfrm>
        </p:grpSpPr>
        <p:sp>
          <p:nvSpPr>
            <p:cNvPr id="1387618" name="AutoShape 98"/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19" name="Text Box 99"/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eBRtus</a:t>
              </a:r>
            </a:p>
          </p:txBody>
        </p:sp>
        <p:sp>
          <p:nvSpPr>
            <p:cNvPr id="1387620" name="Text Box 100"/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15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RKUbeRgon Ekøkøay</a:t>
              </a: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enAkñúg</a:t>
              </a:r>
              <a:r>
                <a:rPr lang="en-US" sz="2500" u="sng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BYkCMnuM</a:t>
              </a:r>
            </a:p>
          </p:txBody>
        </p:sp>
        <p:sp>
          <p:nvSpPr>
            <p:cNvPr id="1387621" name="Text Box 101"/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2:1</a:t>
              </a:r>
            </a:p>
          </p:txBody>
        </p:sp>
      </p:grpSp>
      <p:grpSp>
        <p:nvGrpSpPr>
          <p:cNvPr id="1387622" name="Group 102"/>
          <p:cNvGrpSpPr>
            <a:grpSpLocks/>
          </p:cNvGrpSpPr>
          <p:nvPr/>
        </p:nvGrpSpPr>
        <p:grpSpPr bwMode="auto">
          <a:xfrm>
            <a:off x="4330700" y="5541964"/>
            <a:ext cx="1431925" cy="3103562"/>
            <a:chOff x="2728" y="3491"/>
            <a:chExt cx="902" cy="1955"/>
          </a:xfrm>
        </p:grpSpPr>
        <p:sp>
          <p:nvSpPr>
            <p:cNvPr id="1387623" name="AutoShape 103"/>
            <p:cNvSpPr>
              <a:spLocks noChangeArrowheads="1"/>
            </p:cNvSpPr>
            <p:nvPr/>
          </p:nvSpPr>
          <p:spPr bwMode="auto">
            <a:xfrm>
              <a:off x="2807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24" name="Text Box 104"/>
            <p:cNvSpPr txBox="1">
              <a:spLocks noChangeArrowheads="1"/>
            </p:cNvSpPr>
            <p:nvPr/>
          </p:nvSpPr>
          <p:spPr bwMode="auto">
            <a:xfrm>
              <a:off x="2738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1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y:Uhan</a:t>
              </a:r>
            </a:p>
          </p:txBody>
        </p:sp>
        <p:sp>
          <p:nvSpPr>
            <p:cNvPr id="1387625" name="Text Box 105"/>
            <p:cNvSpPr txBox="1">
              <a:spLocks noChangeArrowheads="1"/>
            </p:cNvSpPr>
            <p:nvPr/>
          </p:nvSpPr>
          <p:spPr bwMode="auto">
            <a:xfrm>
              <a:off x="2761" y="3663"/>
              <a:ext cx="789" cy="17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esckþIseRgÁaH </a:t>
              </a:r>
              <a:r>
                <a:rPr lang="en-US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Edl)anFanara:b;rg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 RbugRby½tñ </a:t>
              </a:r>
              <a:r>
                <a:rPr lang="en-US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RKUbeRgonEkøgkøay</a:t>
              </a:r>
              <a:r>
                <a:rPr lang="en-US" sz="1200" u="sng">
                  <a:solidFill>
                    <a:srgbClr val="FFEA18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387626" name="Text Box 106"/>
            <p:cNvSpPr txBox="1">
              <a:spLocks noChangeArrowheads="1"/>
            </p:cNvSpPr>
            <p:nvPr/>
          </p:nvSpPr>
          <p:spPr bwMode="auto">
            <a:xfrm>
              <a:off x="2728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5:13</a:t>
              </a:r>
            </a:p>
          </p:txBody>
        </p:sp>
      </p:grpSp>
      <p:grpSp>
        <p:nvGrpSpPr>
          <p:cNvPr id="1387627" name="Group 107"/>
          <p:cNvGrpSpPr>
            <a:grpSpLocks/>
          </p:cNvGrpSpPr>
          <p:nvPr/>
        </p:nvGrpSpPr>
        <p:grpSpPr bwMode="auto">
          <a:xfrm>
            <a:off x="5565778" y="5541962"/>
            <a:ext cx="1431925" cy="3449638"/>
            <a:chOff x="3506" y="3491"/>
            <a:chExt cx="902" cy="2173"/>
          </a:xfrm>
        </p:grpSpPr>
        <p:sp>
          <p:nvSpPr>
            <p:cNvPr id="1387628" name="AutoShape 108"/>
            <p:cNvSpPr>
              <a:spLocks noChangeArrowheads="1"/>
            </p:cNvSpPr>
            <p:nvPr/>
          </p:nvSpPr>
          <p:spPr bwMode="auto">
            <a:xfrm>
              <a:off x="3570" y="349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29" name="Text Box 109"/>
            <p:cNvSpPr txBox="1">
              <a:spLocks noChangeArrowheads="1"/>
            </p:cNvSpPr>
            <p:nvPr/>
          </p:nvSpPr>
          <p:spPr bwMode="auto">
            <a:xfrm>
              <a:off x="3512" y="3530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2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y:Uhan</a:t>
              </a:r>
            </a:p>
          </p:txBody>
        </p:sp>
        <p:sp>
          <p:nvSpPr>
            <p:cNvPr id="1387630" name="Text Box 110"/>
            <p:cNvSpPr txBox="1">
              <a:spLocks noChangeArrowheads="1"/>
            </p:cNvSpPr>
            <p:nvPr/>
          </p:nvSpPr>
          <p:spPr bwMode="auto">
            <a:xfrm>
              <a:off x="3510" y="3665"/>
              <a:ext cx="789" cy="199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karedIrtam</a:t>
              </a: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esckþIbgÁab;</a:t>
              </a: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rbs;RBHRKIsÞ</a:t>
              </a:r>
            </a:p>
          </p:txBody>
        </p:sp>
        <p:sp>
          <p:nvSpPr>
            <p:cNvPr id="1387631" name="Text Box 111"/>
            <p:cNvSpPr txBox="1">
              <a:spLocks noChangeArrowheads="1"/>
            </p:cNvSpPr>
            <p:nvPr/>
          </p:nvSpPr>
          <p:spPr bwMode="auto">
            <a:xfrm>
              <a:off x="3506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v. 3</a:t>
              </a:r>
            </a:p>
          </p:txBody>
        </p:sp>
      </p:grpSp>
      <p:grpSp>
        <p:nvGrpSpPr>
          <p:cNvPr id="1387632" name="Group 112"/>
          <p:cNvGrpSpPr>
            <a:grpSpLocks/>
          </p:cNvGrpSpPr>
          <p:nvPr/>
        </p:nvGrpSpPr>
        <p:grpSpPr bwMode="auto">
          <a:xfrm>
            <a:off x="7981952" y="5534028"/>
            <a:ext cx="1431925" cy="2338389"/>
            <a:chOff x="5028" y="3486"/>
            <a:chExt cx="902" cy="1473"/>
          </a:xfrm>
        </p:grpSpPr>
        <p:sp>
          <p:nvSpPr>
            <p:cNvPr id="1387633" name="AutoShape 113"/>
            <p:cNvSpPr>
              <a:spLocks noChangeArrowheads="1"/>
            </p:cNvSpPr>
            <p:nvPr/>
          </p:nvSpPr>
          <p:spPr bwMode="auto">
            <a:xfrm>
              <a:off x="5119" y="348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34" name="Text Box 114"/>
            <p:cNvSpPr txBox="1">
              <a:spLocks noChangeArrowheads="1"/>
            </p:cNvSpPr>
            <p:nvPr/>
          </p:nvSpPr>
          <p:spPr bwMode="auto">
            <a:xfrm>
              <a:off x="5030" y="3538"/>
              <a:ext cx="789" cy="2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yUdas</a:t>
              </a:r>
            </a:p>
          </p:txBody>
        </p:sp>
        <p:sp>
          <p:nvSpPr>
            <p:cNvPr id="1387635" name="Text Box 115"/>
            <p:cNvSpPr txBox="1">
              <a:spLocks noChangeArrowheads="1"/>
            </p:cNvSpPr>
            <p:nvPr/>
          </p:nvSpPr>
          <p:spPr bwMode="auto">
            <a:xfrm>
              <a:off x="5062" y="3725"/>
              <a:ext cx="789" cy="12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2500">
                  <a:solidFill>
                    <a:srgbClr val="CCECFF"/>
                  </a:solidFill>
                  <a:latin typeface="Limon S1" charset="0"/>
                </a:rPr>
                <a:t>kartyuT§        sMrab;</a:t>
              </a:r>
              <a:r>
                <a:rPr lang="en-US" sz="2500">
                  <a:solidFill>
                    <a:schemeClr val="hlink"/>
                  </a:solidFill>
                  <a:latin typeface="Limon S1" charset="0"/>
                </a:rPr>
                <a:t>  </a:t>
              </a:r>
              <a:r>
                <a:rPr lang="en-US" sz="2500" u="sng">
                  <a:solidFill>
                    <a:srgbClr val="FFEA18"/>
                  </a:solidFill>
                  <a:latin typeface="Limon S1" charset="0"/>
                </a:rPr>
                <a:t>esckþICMenO</a:t>
              </a:r>
            </a:p>
          </p:txBody>
        </p:sp>
        <p:sp>
          <p:nvSpPr>
            <p:cNvPr id="1387636" name="Text Box 116"/>
            <p:cNvSpPr txBox="1">
              <a:spLocks noChangeArrowheads="1"/>
            </p:cNvSpPr>
            <p:nvPr/>
          </p:nvSpPr>
          <p:spPr bwMode="auto">
            <a:xfrm>
              <a:off x="5028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vs 20-21</a:t>
              </a:r>
            </a:p>
          </p:txBody>
        </p:sp>
      </p:grpSp>
      <p:grpSp>
        <p:nvGrpSpPr>
          <p:cNvPr id="1387637" name="Group 117"/>
          <p:cNvGrpSpPr>
            <a:grpSpLocks/>
          </p:cNvGrpSpPr>
          <p:nvPr/>
        </p:nvGrpSpPr>
        <p:grpSpPr bwMode="auto">
          <a:xfrm>
            <a:off x="6777038" y="5551489"/>
            <a:ext cx="1431925" cy="2262188"/>
            <a:chOff x="4269" y="3497"/>
            <a:chExt cx="902" cy="1425"/>
          </a:xfrm>
        </p:grpSpPr>
        <p:sp>
          <p:nvSpPr>
            <p:cNvPr id="1387638" name="AutoShape 118"/>
            <p:cNvSpPr>
              <a:spLocks noChangeArrowheads="1"/>
            </p:cNvSpPr>
            <p:nvPr/>
          </p:nvSpPr>
          <p:spPr bwMode="auto">
            <a:xfrm>
              <a:off x="4350" y="34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7639" name="Text Box 119"/>
            <p:cNvSpPr txBox="1">
              <a:spLocks noChangeArrowheads="1"/>
            </p:cNvSpPr>
            <p:nvPr/>
          </p:nvSpPr>
          <p:spPr bwMode="auto">
            <a:xfrm>
              <a:off x="4286" y="3539"/>
              <a:ext cx="789" cy="3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latin typeface="Helvetica" charset="0"/>
                </a:rPr>
                <a:t>3 </a:t>
              </a:r>
              <a:r>
                <a:rPr lang="en-US" sz="2500" b="0">
                  <a:solidFill>
                    <a:srgbClr val="FFFF00"/>
                  </a:solidFill>
                  <a:latin typeface="Limon R1" charset="0"/>
                </a:rPr>
                <a:t>y:Uhan</a:t>
              </a:r>
              <a:endParaRPr lang="en-US" sz="1200">
                <a:solidFill>
                  <a:srgbClr val="FFFF00"/>
                </a:solidFill>
                <a:latin typeface="Helvetica" charset="0"/>
              </a:endParaRPr>
            </a:p>
          </p:txBody>
        </p:sp>
        <p:sp>
          <p:nvSpPr>
            <p:cNvPr id="1387640" name="Text Box 120"/>
            <p:cNvSpPr txBox="1">
              <a:spLocks noChangeArrowheads="1"/>
            </p:cNvSpPr>
            <p:nvPr/>
          </p:nvSpPr>
          <p:spPr bwMode="auto">
            <a:xfrm>
              <a:off x="4295" y="3758"/>
              <a:ext cx="789" cy="11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2500" u="sng">
                  <a:solidFill>
                    <a:srgbClr val="FFEA18"/>
                  </a:solidFill>
                  <a:latin typeface="Limon S1" charset="0"/>
                  <a:cs typeface="Times New Roman" charset="0"/>
                </a:rPr>
                <a:t>GMNacén 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PaCasavk </a:t>
              </a:r>
              <a:r>
                <a:rPr lang="en-US" sz="2500">
                  <a:solidFill>
                    <a:srgbClr val="FFFFFF"/>
                  </a:solidFill>
                  <a:latin typeface="Limon S1" charset="0"/>
                  <a:cs typeface="Times New Roman" charset="0"/>
                </a:rPr>
                <a:t> </a:t>
              </a:r>
              <a:r>
                <a:rPr lang="en-US" sz="2500">
                  <a:solidFill>
                    <a:srgbClr val="CCECFF"/>
                  </a:solidFill>
                  <a:latin typeface="Limon S1" charset="0"/>
                  <a:cs typeface="Times New Roman" charset="0"/>
                </a:rPr>
                <a:t>rbs;y:Uhan</a:t>
              </a:r>
              <a:endParaRPr lang="en-US" sz="2500">
                <a:solidFill>
                  <a:srgbClr val="CCECFF"/>
                </a:solidFill>
                <a:latin typeface="Helvetica" charset="0"/>
              </a:endParaRPr>
            </a:p>
          </p:txBody>
        </p:sp>
        <p:sp>
          <p:nvSpPr>
            <p:cNvPr id="1387641" name="Text Box 121"/>
            <p:cNvSpPr txBox="1">
              <a:spLocks noChangeArrowheads="1"/>
            </p:cNvSpPr>
            <p:nvPr/>
          </p:nvSpPr>
          <p:spPr bwMode="auto">
            <a:xfrm>
              <a:off x="4269" y="44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00"/>
                  </a:solidFill>
                  <a:latin typeface="Helvetica" charset="0"/>
                </a:rPr>
                <a:t>vs.4, 11</a:t>
              </a:r>
            </a:p>
          </p:txBody>
        </p:sp>
      </p:grpSp>
      <p:sp>
        <p:nvSpPr>
          <p:cNvPr id="1387642" name="Text Box 122"/>
          <p:cNvSpPr txBox="1">
            <a:spLocks noChangeArrowheads="1"/>
          </p:cNvSpPr>
          <p:nvPr/>
        </p:nvSpPr>
        <p:spPr bwMode="auto">
          <a:xfrm>
            <a:off x="5110165" y="250827"/>
            <a:ext cx="1712912" cy="7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endParaRPr lang="en-US" sz="4300">
              <a:latin typeface="Wingdings 2" charset="0"/>
            </a:endParaRPr>
          </a:p>
        </p:txBody>
      </p:sp>
      <p:sp>
        <p:nvSpPr>
          <p:cNvPr id="1387643" name="Text Box 123"/>
          <p:cNvSpPr txBox="1">
            <a:spLocks noChangeArrowheads="1"/>
          </p:cNvSpPr>
          <p:nvPr/>
        </p:nvSpPr>
        <p:spPr bwMode="auto">
          <a:xfrm>
            <a:off x="1843091" y="7204078"/>
            <a:ext cx="6357937" cy="1105466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Limon R1" charset="0"/>
              </a:rPr>
              <a:t>TIBIr³ sMbuRtEdlmkBI 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3200" b="0">
                <a:solidFill>
                  <a:schemeClr val="bg1"/>
                </a:solidFill>
                <a:latin typeface="Limon R1" charset="0"/>
              </a:rPr>
              <a:t>GñkdéTeTot</a:t>
            </a:r>
            <a:r>
              <a:rPr lang="ja-JP" altLang="en-US" sz="3200">
                <a:solidFill>
                  <a:schemeClr val="bg1"/>
                </a:solidFill>
                <a:latin typeface="Arial"/>
              </a:rPr>
              <a:t>”</a:t>
            </a:r>
            <a:endParaRPr lang="en-US" sz="3200">
              <a:solidFill>
                <a:schemeClr val="bg1"/>
              </a:solidFill>
              <a:latin typeface="Limon R1" charset="0"/>
            </a:endParaRPr>
          </a:p>
        </p:txBody>
      </p:sp>
      <p:sp>
        <p:nvSpPr>
          <p:cNvPr id="1387654" name="Text Box 134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387655" name="Text Box 135"/>
          <p:cNvSpPr txBox="1">
            <a:spLocks noChangeArrowheads="1"/>
          </p:cNvSpPr>
          <p:nvPr/>
        </p:nvSpPr>
        <p:spPr bwMode="auto">
          <a:xfrm>
            <a:off x="9472391" y="709483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87656" name="Text Box 136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387657" name="Text Box 137"/>
          <p:cNvSpPr txBox="1">
            <a:spLocks noChangeArrowheads="1"/>
          </p:cNvSpPr>
          <p:nvPr/>
        </p:nvSpPr>
        <p:spPr bwMode="auto">
          <a:xfrm>
            <a:off x="9688291" y="7361353"/>
            <a:ext cx="184601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634" name="Group 2"/>
          <p:cNvGrpSpPr>
            <a:grpSpLocks/>
          </p:cNvGrpSpPr>
          <p:nvPr/>
        </p:nvGrpSpPr>
        <p:grpSpPr bwMode="auto">
          <a:xfrm>
            <a:off x="366713" y="-4764"/>
            <a:ext cx="9258300" cy="7788276"/>
            <a:chOff x="332" y="25"/>
            <a:chExt cx="5697" cy="4896"/>
          </a:xfrm>
        </p:grpSpPr>
        <p:pic>
          <p:nvPicPr>
            <p:cNvPr id="1093635" name="Picture 3" descr="&#10;Picture 14                                                     00000002&#10;NEW MAC HD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32" y="25"/>
              <a:ext cx="569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3636" name="Rectangle 4"/>
            <p:cNvSpPr>
              <a:spLocks noChangeArrowheads="1"/>
            </p:cNvSpPr>
            <p:nvPr/>
          </p:nvSpPr>
          <p:spPr bwMode="auto">
            <a:xfrm>
              <a:off x="643" y="2005"/>
              <a:ext cx="360" cy="338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3637" name="Text Box 5"/>
          <p:cNvSpPr txBox="1">
            <a:spLocks noChangeArrowheads="1"/>
          </p:cNvSpPr>
          <p:nvPr/>
        </p:nvSpPr>
        <p:spPr bwMode="auto">
          <a:xfrm>
            <a:off x="9693823" y="-32148"/>
            <a:ext cx="184644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93638" name="Text Box 6"/>
          <p:cNvSpPr txBox="1">
            <a:spLocks noChangeArrowheads="1"/>
          </p:cNvSpPr>
          <p:nvPr/>
        </p:nvSpPr>
        <p:spPr bwMode="auto">
          <a:xfrm>
            <a:off x="3617913" y="2100263"/>
            <a:ext cx="1252537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rU:m</a:t>
            </a:r>
          </a:p>
        </p:txBody>
      </p:sp>
      <p:sp>
        <p:nvSpPr>
          <p:cNvPr id="1093639" name="Text Box 7"/>
          <p:cNvSpPr txBox="1">
            <a:spLocks noChangeArrowheads="1"/>
          </p:cNvSpPr>
          <p:nvPr/>
        </p:nvSpPr>
        <p:spPr bwMode="auto">
          <a:xfrm>
            <a:off x="4330700" y="2178050"/>
            <a:ext cx="286385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kUrinfUs</a:t>
            </a:r>
          </a:p>
        </p:txBody>
      </p:sp>
      <p:sp>
        <p:nvSpPr>
          <p:cNvPr id="1093640" name="Text Box 8"/>
          <p:cNvSpPr txBox="1">
            <a:spLocks noChangeArrowheads="1"/>
          </p:cNvSpPr>
          <p:nvPr/>
        </p:nvSpPr>
        <p:spPr bwMode="auto">
          <a:xfrm>
            <a:off x="5022851" y="2540001"/>
            <a:ext cx="1628776" cy="4754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kaLaTI</a:t>
            </a:r>
          </a:p>
        </p:txBody>
      </p:sp>
      <p:sp>
        <p:nvSpPr>
          <p:cNvPr id="1093641" name="Text Box 9"/>
          <p:cNvSpPr txBox="1">
            <a:spLocks noChangeArrowheads="1"/>
          </p:cNvSpPr>
          <p:nvPr/>
        </p:nvSpPr>
        <p:spPr bwMode="auto">
          <a:xfrm>
            <a:off x="4519617" y="1903413"/>
            <a:ext cx="2524125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kUrinfUs</a:t>
            </a:r>
          </a:p>
        </p:txBody>
      </p:sp>
      <p:sp>
        <p:nvSpPr>
          <p:cNvPr id="1093642" name="Text Box 10"/>
          <p:cNvSpPr txBox="1">
            <a:spLocks noChangeArrowheads="1"/>
          </p:cNvSpPr>
          <p:nvPr/>
        </p:nvSpPr>
        <p:spPr bwMode="auto">
          <a:xfrm>
            <a:off x="1681166" y="282576"/>
            <a:ext cx="1806575" cy="4754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kUl:us</a:t>
            </a:r>
          </a:p>
        </p:txBody>
      </p:sp>
      <p:sp>
        <p:nvSpPr>
          <p:cNvPr id="1093643" name="Text Box 11"/>
          <p:cNvSpPr txBox="1">
            <a:spLocks noChangeArrowheads="1"/>
          </p:cNvSpPr>
          <p:nvPr/>
        </p:nvSpPr>
        <p:spPr bwMode="auto">
          <a:xfrm>
            <a:off x="3597278" y="2406650"/>
            <a:ext cx="1252538" cy="71261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EfsSa</a:t>
            </a:r>
          </a:p>
        </p:txBody>
      </p:sp>
      <p:sp>
        <p:nvSpPr>
          <p:cNvPr id="1093644" name="Text Box 12"/>
          <p:cNvSpPr txBox="1">
            <a:spLocks noChangeArrowheads="1"/>
          </p:cNvSpPr>
          <p:nvPr/>
        </p:nvSpPr>
        <p:spPr bwMode="auto">
          <a:xfrm>
            <a:off x="3586165" y="2716214"/>
            <a:ext cx="1252537" cy="80897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EfsSa</a:t>
            </a:r>
          </a:p>
        </p:txBody>
      </p:sp>
      <p:sp>
        <p:nvSpPr>
          <p:cNvPr id="1093645" name="Text Box 13"/>
          <p:cNvSpPr txBox="1">
            <a:spLocks noChangeArrowheads="1"/>
          </p:cNvSpPr>
          <p:nvPr/>
        </p:nvSpPr>
        <p:spPr bwMode="auto">
          <a:xfrm>
            <a:off x="1709738" y="1"/>
            <a:ext cx="1700212" cy="4754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PIelb:Un</a:t>
            </a:r>
          </a:p>
        </p:txBody>
      </p:sp>
      <p:sp>
        <p:nvSpPr>
          <p:cNvPr id="1093646" name="Text Box 14"/>
          <p:cNvSpPr txBox="1">
            <a:spLocks noChangeArrowheads="1"/>
          </p:cNvSpPr>
          <p:nvPr/>
        </p:nvSpPr>
        <p:spPr bwMode="auto">
          <a:xfrm>
            <a:off x="4427541" y="3908426"/>
            <a:ext cx="1717675" cy="5299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eheRBIr</a:t>
            </a:r>
          </a:p>
        </p:txBody>
      </p:sp>
      <p:sp>
        <p:nvSpPr>
          <p:cNvPr id="1093647" name="Text Box 15"/>
          <p:cNvSpPr txBox="1">
            <a:spLocks noChangeArrowheads="1"/>
          </p:cNvSpPr>
          <p:nvPr/>
        </p:nvSpPr>
        <p:spPr bwMode="auto">
          <a:xfrm>
            <a:off x="6962775" y="5122863"/>
            <a:ext cx="1252538" cy="4754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y:akub</a:t>
            </a:r>
          </a:p>
        </p:txBody>
      </p:sp>
      <p:sp>
        <p:nvSpPr>
          <p:cNvPr id="1093648" name="Text Box 16"/>
          <p:cNvSpPr txBox="1">
            <a:spLocks noChangeArrowheads="1"/>
          </p:cNvSpPr>
          <p:nvPr/>
        </p:nvSpPr>
        <p:spPr bwMode="auto">
          <a:xfrm>
            <a:off x="6961188" y="6321425"/>
            <a:ext cx="1252537" cy="124499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y:Uhan</a:t>
            </a:r>
          </a:p>
        </p:txBody>
      </p:sp>
      <p:sp>
        <p:nvSpPr>
          <p:cNvPr id="1093649" name="Text Box 17"/>
          <p:cNvSpPr txBox="1">
            <a:spLocks noChangeArrowheads="1"/>
          </p:cNvSpPr>
          <p:nvPr/>
        </p:nvSpPr>
        <p:spPr bwMode="auto">
          <a:xfrm>
            <a:off x="4638675" y="4516439"/>
            <a:ext cx="1252538" cy="10293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y:Uhan</a:t>
            </a:r>
          </a:p>
        </p:txBody>
      </p:sp>
      <p:sp>
        <p:nvSpPr>
          <p:cNvPr id="1093650" name="Text Box 18"/>
          <p:cNvSpPr txBox="1">
            <a:spLocks noChangeArrowheads="1"/>
          </p:cNvSpPr>
          <p:nvPr/>
        </p:nvSpPr>
        <p:spPr bwMode="auto">
          <a:xfrm>
            <a:off x="6938965" y="5410200"/>
            <a:ext cx="1252537" cy="45725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yUdas</a:t>
            </a:r>
          </a:p>
        </p:txBody>
      </p:sp>
      <p:sp>
        <p:nvSpPr>
          <p:cNvPr id="1093651" name="Text Box 19"/>
          <p:cNvSpPr txBox="1">
            <a:spLocks noChangeArrowheads="1"/>
          </p:cNvSpPr>
          <p:nvPr/>
        </p:nvSpPr>
        <p:spPr bwMode="auto">
          <a:xfrm>
            <a:off x="4632326" y="4187827"/>
            <a:ext cx="1252538" cy="10293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y:Uhan</a:t>
            </a:r>
          </a:p>
        </p:txBody>
      </p:sp>
      <p:grpSp>
        <p:nvGrpSpPr>
          <p:cNvPr id="1093652" name="Group 20"/>
          <p:cNvGrpSpPr>
            <a:grpSpLocks/>
          </p:cNvGrpSpPr>
          <p:nvPr/>
        </p:nvGrpSpPr>
        <p:grpSpPr bwMode="auto">
          <a:xfrm>
            <a:off x="4929188" y="1181100"/>
            <a:ext cx="2270125" cy="754063"/>
            <a:chOff x="3105" y="744"/>
            <a:chExt cx="1430" cy="475"/>
          </a:xfrm>
        </p:grpSpPr>
        <p:sp>
          <p:nvSpPr>
            <p:cNvPr id="1093653" name="Oval 21"/>
            <p:cNvSpPr>
              <a:spLocks noChangeArrowheads="1"/>
            </p:cNvSpPr>
            <p:nvPr/>
          </p:nvSpPr>
          <p:spPr bwMode="auto">
            <a:xfrm>
              <a:off x="3643" y="105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54" name="Text Box 22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eGePsUr</a:t>
              </a:r>
            </a:p>
          </p:txBody>
        </p:sp>
      </p:grpSp>
      <p:sp>
        <p:nvSpPr>
          <p:cNvPr id="1093655" name="Text Box 23"/>
          <p:cNvSpPr txBox="1">
            <a:spLocks noChangeArrowheads="1"/>
          </p:cNvSpPr>
          <p:nvPr/>
        </p:nvSpPr>
        <p:spPr bwMode="auto">
          <a:xfrm>
            <a:off x="1801816" y="588963"/>
            <a:ext cx="1646237" cy="4754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eGePsUr</a:t>
            </a:r>
          </a:p>
        </p:txBody>
      </p:sp>
      <p:sp>
        <p:nvSpPr>
          <p:cNvPr id="1093656" name="Text Box 24"/>
          <p:cNvSpPr txBox="1">
            <a:spLocks noChangeArrowheads="1"/>
          </p:cNvSpPr>
          <p:nvPr/>
        </p:nvSpPr>
        <p:spPr bwMode="auto">
          <a:xfrm>
            <a:off x="1712913" y="922338"/>
            <a:ext cx="184785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PIlIB</a:t>
            </a:r>
          </a:p>
        </p:txBody>
      </p:sp>
      <p:sp>
        <p:nvSpPr>
          <p:cNvPr id="1093657" name="Text Box 25"/>
          <p:cNvSpPr txBox="1">
            <a:spLocks noChangeArrowheads="1"/>
          </p:cNvSpPr>
          <p:nvPr/>
        </p:nvSpPr>
        <p:spPr bwMode="auto">
          <a:xfrm>
            <a:off x="1836741" y="1487488"/>
            <a:ext cx="1646237" cy="4754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FIm:Uef</a:t>
            </a:r>
          </a:p>
        </p:txBody>
      </p:sp>
      <p:sp>
        <p:nvSpPr>
          <p:cNvPr id="1093658" name="Text Box 26"/>
          <p:cNvSpPr txBox="1">
            <a:spLocks noChangeArrowheads="1"/>
          </p:cNvSpPr>
          <p:nvPr/>
        </p:nvSpPr>
        <p:spPr bwMode="auto">
          <a:xfrm>
            <a:off x="6753225" y="5694364"/>
            <a:ext cx="1646238" cy="45725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eBRtus</a:t>
            </a:r>
          </a:p>
        </p:txBody>
      </p:sp>
      <p:sp>
        <p:nvSpPr>
          <p:cNvPr id="1093659" name="Text Box 27"/>
          <p:cNvSpPr txBox="1">
            <a:spLocks noChangeArrowheads="1"/>
          </p:cNvSpPr>
          <p:nvPr/>
        </p:nvSpPr>
        <p:spPr bwMode="auto">
          <a:xfrm>
            <a:off x="6781800" y="5927725"/>
            <a:ext cx="1646238" cy="5299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eBRtus</a:t>
            </a:r>
          </a:p>
        </p:txBody>
      </p:sp>
      <p:sp>
        <p:nvSpPr>
          <p:cNvPr id="1093660" name="Text Box 28"/>
          <p:cNvSpPr txBox="1">
            <a:spLocks noChangeArrowheads="1"/>
          </p:cNvSpPr>
          <p:nvPr/>
        </p:nvSpPr>
        <p:spPr bwMode="auto">
          <a:xfrm>
            <a:off x="384178" y="1289054"/>
            <a:ext cx="1252538" cy="108323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FIm:Uefr</a:t>
            </a:r>
          </a:p>
        </p:txBody>
      </p:sp>
      <p:sp>
        <p:nvSpPr>
          <p:cNvPr id="1093661" name="Text Box 29"/>
          <p:cNvSpPr txBox="1">
            <a:spLocks noChangeArrowheads="1"/>
          </p:cNvSpPr>
          <p:nvPr/>
        </p:nvSpPr>
        <p:spPr bwMode="auto">
          <a:xfrm>
            <a:off x="393703" y="1593851"/>
            <a:ext cx="1252538" cy="5299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TItus</a:t>
            </a:r>
          </a:p>
        </p:txBody>
      </p:sp>
      <p:grpSp>
        <p:nvGrpSpPr>
          <p:cNvPr id="1093662" name="Group 30"/>
          <p:cNvGrpSpPr>
            <a:grpSpLocks/>
          </p:cNvGrpSpPr>
          <p:nvPr/>
        </p:nvGrpSpPr>
        <p:grpSpPr bwMode="auto">
          <a:xfrm>
            <a:off x="3148013" y="1357316"/>
            <a:ext cx="2270125" cy="766762"/>
            <a:chOff x="1983" y="862"/>
            <a:chExt cx="1430" cy="483"/>
          </a:xfrm>
        </p:grpSpPr>
        <p:sp>
          <p:nvSpPr>
            <p:cNvPr id="1093663" name="Oval 31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64" name="Text Box 32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kUrinfUs</a:t>
              </a:r>
            </a:p>
          </p:txBody>
        </p:sp>
      </p:grpSp>
      <p:grpSp>
        <p:nvGrpSpPr>
          <p:cNvPr id="1093665" name="Group 33"/>
          <p:cNvGrpSpPr>
            <a:grpSpLocks/>
          </p:cNvGrpSpPr>
          <p:nvPr/>
        </p:nvGrpSpPr>
        <p:grpSpPr bwMode="auto">
          <a:xfrm>
            <a:off x="7108827" y="4624389"/>
            <a:ext cx="2270125" cy="1220788"/>
            <a:chOff x="4478" y="2913"/>
            <a:chExt cx="1430" cy="769"/>
          </a:xfrm>
        </p:grpSpPr>
        <p:sp>
          <p:nvSpPr>
            <p:cNvPr id="1093666" name="Oval 34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67" name="Text Box 35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7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eyrUsaLim</a:t>
              </a:r>
            </a:p>
          </p:txBody>
        </p:sp>
      </p:grpSp>
      <p:grpSp>
        <p:nvGrpSpPr>
          <p:cNvPr id="1093668" name="Group 36"/>
          <p:cNvGrpSpPr>
            <a:grpSpLocks/>
          </p:cNvGrpSpPr>
          <p:nvPr/>
        </p:nvGrpSpPr>
        <p:grpSpPr bwMode="auto">
          <a:xfrm>
            <a:off x="0" y="0"/>
            <a:ext cx="2270125" cy="731838"/>
            <a:chOff x="0" y="0"/>
            <a:chExt cx="1430" cy="461"/>
          </a:xfrm>
        </p:grpSpPr>
        <p:sp>
          <p:nvSpPr>
            <p:cNvPr id="1093669" name="Oval 37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7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0">
                  <a:solidFill>
                    <a:schemeClr val="bg1"/>
                  </a:solidFill>
                  <a:latin typeface="Limon R1" charset="0"/>
                </a:rPr>
                <a:t>rU:m</a:t>
              </a:r>
              <a:r>
                <a:rPr lang="en-US" sz="3200">
                  <a:solidFill>
                    <a:schemeClr val="bg1"/>
                  </a:solidFill>
                  <a:latin typeface="Limon R1" charset="0"/>
                </a:rPr>
                <a:t> </a:t>
              </a:r>
            </a:p>
          </p:txBody>
        </p:sp>
      </p:grpSp>
      <p:sp>
        <p:nvSpPr>
          <p:cNvPr id="1093737" name="Text Box 105"/>
          <p:cNvSpPr txBox="1">
            <a:spLocks noChangeArrowheads="1"/>
          </p:cNvSpPr>
          <p:nvPr/>
        </p:nvSpPr>
        <p:spPr bwMode="auto">
          <a:xfrm>
            <a:off x="696916" y="3576641"/>
            <a:ext cx="3087687" cy="5170614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0">
                <a:solidFill>
                  <a:srgbClr val="FFFF00"/>
                </a:solidFill>
                <a:latin typeface="Limon R1" charset="0"/>
              </a:rPr>
              <a:t>etIBYkeK sresr enAÉNa?</a:t>
            </a:r>
          </a:p>
        </p:txBody>
      </p:sp>
      <p:sp>
        <p:nvSpPr>
          <p:cNvPr id="1093739" name="Text Box 107"/>
          <p:cNvSpPr txBox="1">
            <a:spLocks noChangeArrowheads="1"/>
          </p:cNvSpPr>
          <p:nvPr/>
        </p:nvSpPr>
        <p:spPr bwMode="auto">
          <a:xfrm>
            <a:off x="9380315" y="6932907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93741" name="Rectangle 109"/>
          <p:cNvSpPr>
            <a:spLocks noChangeArrowheads="1"/>
          </p:cNvSpPr>
          <p:nvPr/>
        </p:nvSpPr>
        <p:spPr bwMode="auto">
          <a:xfrm>
            <a:off x="8728409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093742" name="Text Box 110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93743" name="Text Box 111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1093744" name="Text Box 112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3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9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9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93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93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9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9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8" grpId="0" autoUpdateAnimBg="0"/>
      <p:bldP spid="1093639" grpId="0" autoUpdateAnimBg="0"/>
      <p:bldP spid="1093640" grpId="0" autoUpdateAnimBg="0"/>
      <p:bldP spid="1093641" grpId="0" autoUpdateAnimBg="0"/>
      <p:bldP spid="1093642" grpId="0" autoUpdateAnimBg="0"/>
      <p:bldP spid="1093643" grpId="0" autoUpdateAnimBg="0"/>
      <p:bldP spid="1093644" grpId="0" autoUpdateAnimBg="0"/>
      <p:bldP spid="1093645" grpId="0" autoUpdateAnimBg="0"/>
      <p:bldP spid="1093646" grpId="0" autoUpdateAnimBg="0"/>
      <p:bldP spid="1093647" grpId="0" autoUpdateAnimBg="0"/>
      <p:bldP spid="1093648" grpId="0" autoUpdateAnimBg="0"/>
      <p:bldP spid="1093649" grpId="0" autoUpdateAnimBg="0"/>
      <p:bldP spid="1093650" grpId="0" autoUpdateAnimBg="0"/>
      <p:bldP spid="1093651" grpId="0" autoUpdateAnimBg="0"/>
      <p:bldP spid="1093655" grpId="0" autoUpdateAnimBg="0"/>
      <p:bldP spid="1093656" grpId="0" autoUpdateAnimBg="0"/>
      <p:bldP spid="1093657" grpId="0" autoUpdateAnimBg="0"/>
      <p:bldP spid="1093658" grpId="0" autoUpdateAnimBg="0"/>
      <p:bldP spid="1093659" grpId="0" autoUpdateAnimBg="0"/>
      <p:bldP spid="1093660" grpId="0" autoUpdateAnimBg="0"/>
      <p:bldP spid="1093661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994" name="Group 2"/>
          <p:cNvGrpSpPr>
            <a:grpSpLocks/>
          </p:cNvGrpSpPr>
          <p:nvPr/>
        </p:nvGrpSpPr>
        <p:grpSpPr bwMode="auto">
          <a:xfrm>
            <a:off x="366713" y="4"/>
            <a:ext cx="9258300" cy="7788275"/>
            <a:chOff x="332" y="25"/>
            <a:chExt cx="5697" cy="4896"/>
          </a:xfrm>
        </p:grpSpPr>
        <p:pic>
          <p:nvPicPr>
            <p:cNvPr id="1364995" name="Picture 3" descr="&#10;Picture 14                                                     00000002&#10;NEW MAC HD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32" y="25"/>
              <a:ext cx="569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4996" name="Rectangle 4"/>
            <p:cNvSpPr>
              <a:spLocks noChangeArrowheads="1"/>
            </p:cNvSpPr>
            <p:nvPr/>
          </p:nvSpPr>
          <p:spPr bwMode="auto">
            <a:xfrm>
              <a:off x="643" y="2005"/>
              <a:ext cx="360" cy="338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9693823" y="-32148"/>
            <a:ext cx="184644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64998" name="Text Box 6"/>
          <p:cNvSpPr txBox="1">
            <a:spLocks noChangeArrowheads="1"/>
          </p:cNvSpPr>
          <p:nvPr/>
        </p:nvSpPr>
        <p:spPr bwMode="auto">
          <a:xfrm>
            <a:off x="3617913" y="2100263"/>
            <a:ext cx="1252537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rU:m</a:t>
            </a:r>
          </a:p>
        </p:txBody>
      </p:sp>
      <p:sp>
        <p:nvSpPr>
          <p:cNvPr id="1364999" name="Text Box 7"/>
          <p:cNvSpPr txBox="1">
            <a:spLocks noChangeArrowheads="1"/>
          </p:cNvSpPr>
          <p:nvPr/>
        </p:nvSpPr>
        <p:spPr bwMode="auto">
          <a:xfrm>
            <a:off x="4430713" y="2255838"/>
            <a:ext cx="286385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2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kUrinfUs</a:t>
            </a:r>
          </a:p>
        </p:txBody>
      </p:sp>
      <p:sp>
        <p:nvSpPr>
          <p:cNvPr id="1365000" name="Text Box 8"/>
          <p:cNvSpPr txBox="1">
            <a:spLocks noChangeArrowheads="1"/>
          </p:cNvSpPr>
          <p:nvPr/>
        </p:nvSpPr>
        <p:spPr bwMode="auto">
          <a:xfrm>
            <a:off x="5149853" y="2551113"/>
            <a:ext cx="1628776" cy="4754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kaLaTI</a:t>
            </a:r>
          </a:p>
        </p:txBody>
      </p:sp>
      <p:sp>
        <p:nvSpPr>
          <p:cNvPr id="1365001" name="Text Box 9"/>
          <p:cNvSpPr txBox="1">
            <a:spLocks noChangeArrowheads="1"/>
          </p:cNvSpPr>
          <p:nvPr/>
        </p:nvSpPr>
        <p:spPr bwMode="auto">
          <a:xfrm>
            <a:off x="4432300" y="1951038"/>
            <a:ext cx="2847975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8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kUrinfUs</a:t>
            </a:r>
          </a:p>
        </p:txBody>
      </p:sp>
      <p:sp>
        <p:nvSpPr>
          <p:cNvPr id="1365002" name="Text Box 10"/>
          <p:cNvSpPr txBox="1">
            <a:spLocks noChangeArrowheads="1"/>
          </p:cNvSpPr>
          <p:nvPr/>
        </p:nvSpPr>
        <p:spPr bwMode="auto">
          <a:xfrm>
            <a:off x="1681166" y="282576"/>
            <a:ext cx="1806575" cy="4754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kUl:us</a:t>
            </a:r>
          </a:p>
        </p:txBody>
      </p:sp>
      <p:sp>
        <p:nvSpPr>
          <p:cNvPr id="1365003" name="Text Box 11"/>
          <p:cNvSpPr txBox="1">
            <a:spLocks noChangeArrowheads="1"/>
          </p:cNvSpPr>
          <p:nvPr/>
        </p:nvSpPr>
        <p:spPr bwMode="auto">
          <a:xfrm>
            <a:off x="3597278" y="2406650"/>
            <a:ext cx="1252538" cy="71261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EfsSa</a:t>
            </a:r>
          </a:p>
        </p:txBody>
      </p:sp>
      <p:sp>
        <p:nvSpPr>
          <p:cNvPr id="1365004" name="Text Box 12"/>
          <p:cNvSpPr txBox="1">
            <a:spLocks noChangeArrowheads="1"/>
          </p:cNvSpPr>
          <p:nvPr/>
        </p:nvSpPr>
        <p:spPr bwMode="auto">
          <a:xfrm>
            <a:off x="3586165" y="2716214"/>
            <a:ext cx="1252537" cy="80897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EfsSa</a:t>
            </a:r>
          </a:p>
        </p:txBody>
      </p:sp>
      <p:sp>
        <p:nvSpPr>
          <p:cNvPr id="1365005" name="Text Box 13"/>
          <p:cNvSpPr txBox="1">
            <a:spLocks noChangeArrowheads="1"/>
          </p:cNvSpPr>
          <p:nvPr/>
        </p:nvSpPr>
        <p:spPr bwMode="auto">
          <a:xfrm>
            <a:off x="1709738" y="1"/>
            <a:ext cx="1700212" cy="4754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PIelb:Un</a:t>
            </a:r>
          </a:p>
        </p:txBody>
      </p:sp>
      <p:sp>
        <p:nvSpPr>
          <p:cNvPr id="1365006" name="Text Box 14"/>
          <p:cNvSpPr txBox="1">
            <a:spLocks noChangeArrowheads="1"/>
          </p:cNvSpPr>
          <p:nvPr/>
        </p:nvSpPr>
        <p:spPr bwMode="auto">
          <a:xfrm>
            <a:off x="4427541" y="3908426"/>
            <a:ext cx="1717675" cy="5299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eheRBIr</a:t>
            </a:r>
          </a:p>
        </p:txBody>
      </p:sp>
      <p:sp>
        <p:nvSpPr>
          <p:cNvPr id="1365007" name="Text Box 15"/>
          <p:cNvSpPr txBox="1">
            <a:spLocks noChangeArrowheads="1"/>
          </p:cNvSpPr>
          <p:nvPr/>
        </p:nvSpPr>
        <p:spPr bwMode="auto">
          <a:xfrm>
            <a:off x="6962775" y="5122863"/>
            <a:ext cx="1252538" cy="4754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y:akub</a:t>
            </a:r>
          </a:p>
        </p:txBody>
      </p:sp>
      <p:sp>
        <p:nvSpPr>
          <p:cNvPr id="1365008" name="Text Box 16"/>
          <p:cNvSpPr txBox="1">
            <a:spLocks noChangeArrowheads="1"/>
          </p:cNvSpPr>
          <p:nvPr/>
        </p:nvSpPr>
        <p:spPr bwMode="auto">
          <a:xfrm>
            <a:off x="6961188" y="6321425"/>
            <a:ext cx="1252537" cy="124499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y:Uhan</a:t>
            </a:r>
          </a:p>
        </p:txBody>
      </p:sp>
      <p:sp>
        <p:nvSpPr>
          <p:cNvPr id="1365009" name="Text Box 17"/>
          <p:cNvSpPr txBox="1">
            <a:spLocks noChangeArrowheads="1"/>
          </p:cNvSpPr>
          <p:nvPr/>
        </p:nvSpPr>
        <p:spPr bwMode="auto">
          <a:xfrm>
            <a:off x="4638675" y="4516439"/>
            <a:ext cx="1252538" cy="10293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y:Uhan</a:t>
            </a:r>
          </a:p>
        </p:txBody>
      </p:sp>
      <p:sp>
        <p:nvSpPr>
          <p:cNvPr id="1365010" name="Text Box 18"/>
          <p:cNvSpPr txBox="1">
            <a:spLocks noChangeArrowheads="1"/>
          </p:cNvSpPr>
          <p:nvPr/>
        </p:nvSpPr>
        <p:spPr bwMode="auto">
          <a:xfrm>
            <a:off x="6938965" y="5410200"/>
            <a:ext cx="1252537" cy="45725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yUdas</a:t>
            </a:r>
          </a:p>
        </p:txBody>
      </p:sp>
      <p:sp>
        <p:nvSpPr>
          <p:cNvPr id="1365011" name="Text Box 19"/>
          <p:cNvSpPr txBox="1">
            <a:spLocks noChangeArrowheads="1"/>
          </p:cNvSpPr>
          <p:nvPr/>
        </p:nvSpPr>
        <p:spPr bwMode="auto">
          <a:xfrm>
            <a:off x="4632326" y="4187827"/>
            <a:ext cx="1252538" cy="102930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y:Uhan</a:t>
            </a:r>
          </a:p>
        </p:txBody>
      </p:sp>
      <p:grpSp>
        <p:nvGrpSpPr>
          <p:cNvPr id="1365012" name="Group 20"/>
          <p:cNvGrpSpPr>
            <a:grpSpLocks/>
          </p:cNvGrpSpPr>
          <p:nvPr/>
        </p:nvGrpSpPr>
        <p:grpSpPr bwMode="auto">
          <a:xfrm>
            <a:off x="4929188" y="1181100"/>
            <a:ext cx="2270125" cy="754063"/>
            <a:chOff x="3105" y="744"/>
            <a:chExt cx="1430" cy="475"/>
          </a:xfrm>
        </p:grpSpPr>
        <p:sp>
          <p:nvSpPr>
            <p:cNvPr id="1365013" name="Oval 21"/>
            <p:cNvSpPr>
              <a:spLocks noChangeArrowheads="1"/>
            </p:cNvSpPr>
            <p:nvPr/>
          </p:nvSpPr>
          <p:spPr bwMode="auto">
            <a:xfrm>
              <a:off x="3643" y="105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14" name="Text Box 22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4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eGePsUr</a:t>
              </a:r>
            </a:p>
          </p:txBody>
        </p:sp>
      </p:grpSp>
      <p:sp>
        <p:nvSpPr>
          <p:cNvPr id="1365015" name="Text Box 23"/>
          <p:cNvSpPr txBox="1">
            <a:spLocks noChangeArrowheads="1"/>
          </p:cNvSpPr>
          <p:nvPr/>
        </p:nvSpPr>
        <p:spPr bwMode="auto">
          <a:xfrm>
            <a:off x="1801816" y="588963"/>
            <a:ext cx="1646237" cy="47542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eGePsUr</a:t>
            </a:r>
          </a:p>
        </p:txBody>
      </p:sp>
      <p:sp>
        <p:nvSpPr>
          <p:cNvPr id="1365016" name="Text Box 24"/>
          <p:cNvSpPr txBox="1">
            <a:spLocks noChangeArrowheads="1"/>
          </p:cNvSpPr>
          <p:nvPr/>
        </p:nvSpPr>
        <p:spPr bwMode="auto">
          <a:xfrm>
            <a:off x="1712913" y="922338"/>
            <a:ext cx="1847850" cy="5299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PIlIB</a:t>
            </a:r>
          </a:p>
        </p:txBody>
      </p:sp>
      <p:sp>
        <p:nvSpPr>
          <p:cNvPr id="1365017" name="Text Box 25"/>
          <p:cNvSpPr txBox="1">
            <a:spLocks noChangeArrowheads="1"/>
          </p:cNvSpPr>
          <p:nvPr/>
        </p:nvSpPr>
        <p:spPr bwMode="auto">
          <a:xfrm>
            <a:off x="1770067" y="2062164"/>
            <a:ext cx="1646237" cy="37295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2.</a:t>
            </a:r>
          </a:p>
        </p:txBody>
      </p:sp>
      <p:sp>
        <p:nvSpPr>
          <p:cNvPr id="1365018" name="Text Box 26"/>
          <p:cNvSpPr txBox="1">
            <a:spLocks noChangeArrowheads="1"/>
          </p:cNvSpPr>
          <p:nvPr/>
        </p:nvSpPr>
        <p:spPr bwMode="auto">
          <a:xfrm>
            <a:off x="6753225" y="5694364"/>
            <a:ext cx="1646238" cy="45725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eBRtus</a:t>
            </a:r>
          </a:p>
        </p:txBody>
      </p:sp>
      <p:sp>
        <p:nvSpPr>
          <p:cNvPr id="1365019" name="Text Box 27"/>
          <p:cNvSpPr txBox="1">
            <a:spLocks noChangeArrowheads="1"/>
          </p:cNvSpPr>
          <p:nvPr/>
        </p:nvSpPr>
        <p:spPr bwMode="auto">
          <a:xfrm>
            <a:off x="6781800" y="6016625"/>
            <a:ext cx="1646238" cy="5299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1200">
                <a:solidFill>
                  <a:srgbClr val="FFFF00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eBRtus</a:t>
            </a:r>
          </a:p>
        </p:txBody>
      </p:sp>
      <p:sp>
        <p:nvSpPr>
          <p:cNvPr id="1365020" name="Text Box 28"/>
          <p:cNvSpPr txBox="1">
            <a:spLocks noChangeArrowheads="1"/>
          </p:cNvSpPr>
          <p:nvPr/>
        </p:nvSpPr>
        <p:spPr bwMode="auto">
          <a:xfrm>
            <a:off x="384178" y="1355729"/>
            <a:ext cx="1252538" cy="108323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Helvetica" charset="0"/>
              </a:rPr>
              <a:t>1</a:t>
            </a:r>
            <a:r>
              <a:rPr lang="en-US" sz="12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FIm:Uefr</a:t>
            </a:r>
          </a:p>
        </p:txBody>
      </p:sp>
      <p:sp>
        <p:nvSpPr>
          <p:cNvPr id="1365021" name="Text Box 29"/>
          <p:cNvSpPr txBox="1">
            <a:spLocks noChangeArrowheads="1"/>
          </p:cNvSpPr>
          <p:nvPr/>
        </p:nvSpPr>
        <p:spPr bwMode="auto">
          <a:xfrm>
            <a:off x="393703" y="1593851"/>
            <a:ext cx="1252538" cy="529924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R1" charset="0"/>
              </a:rPr>
              <a:t>TItus</a:t>
            </a:r>
          </a:p>
        </p:txBody>
      </p:sp>
      <p:grpSp>
        <p:nvGrpSpPr>
          <p:cNvPr id="1365022" name="Group 30"/>
          <p:cNvGrpSpPr>
            <a:grpSpLocks/>
          </p:cNvGrpSpPr>
          <p:nvPr/>
        </p:nvGrpSpPr>
        <p:grpSpPr bwMode="auto">
          <a:xfrm>
            <a:off x="3148013" y="1368425"/>
            <a:ext cx="2270125" cy="766763"/>
            <a:chOff x="1983" y="862"/>
            <a:chExt cx="1430" cy="483"/>
          </a:xfrm>
        </p:grpSpPr>
        <p:sp>
          <p:nvSpPr>
            <p:cNvPr id="1365023" name="Oval 31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24" name="Text Box 32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kUrinfUs</a:t>
              </a:r>
            </a:p>
          </p:txBody>
        </p:sp>
      </p:grpSp>
      <p:grpSp>
        <p:nvGrpSpPr>
          <p:cNvPr id="1365025" name="Group 33"/>
          <p:cNvGrpSpPr>
            <a:grpSpLocks/>
          </p:cNvGrpSpPr>
          <p:nvPr/>
        </p:nvGrpSpPr>
        <p:grpSpPr bwMode="auto">
          <a:xfrm>
            <a:off x="0" y="0"/>
            <a:ext cx="2270125" cy="731838"/>
            <a:chOff x="0" y="0"/>
            <a:chExt cx="1430" cy="461"/>
          </a:xfrm>
        </p:grpSpPr>
        <p:sp>
          <p:nvSpPr>
            <p:cNvPr id="1365026" name="Oval 34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27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4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0">
                  <a:solidFill>
                    <a:schemeClr val="bg1"/>
                  </a:solidFill>
                  <a:latin typeface="Limon R1" charset="0"/>
                </a:rPr>
                <a:t>rU:m</a:t>
              </a:r>
              <a:r>
                <a:rPr lang="en-US" sz="3200">
                  <a:solidFill>
                    <a:schemeClr val="bg1"/>
                  </a:solidFill>
                  <a:latin typeface="Limon R1" charset="0"/>
                </a:rPr>
                <a:t> </a:t>
              </a:r>
            </a:p>
          </p:txBody>
        </p:sp>
      </p:grpSp>
      <p:sp>
        <p:nvSpPr>
          <p:cNvPr id="1365029" name="Rectangle 37"/>
          <p:cNvSpPr>
            <a:spLocks noChangeArrowheads="1"/>
          </p:cNvSpPr>
          <p:nvPr/>
        </p:nvSpPr>
        <p:spPr bwMode="auto">
          <a:xfrm>
            <a:off x="872840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365030" name="Text Box 38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65031" name="Text Box 39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1365060" name="Rectangle 68"/>
          <p:cNvSpPr>
            <a:spLocks noChangeArrowheads="1"/>
          </p:cNvSpPr>
          <p:nvPr/>
        </p:nvSpPr>
        <p:spPr bwMode="auto">
          <a:xfrm>
            <a:off x="1074741" y="3209925"/>
            <a:ext cx="446087" cy="419100"/>
          </a:xfrm>
          <a:prstGeom prst="rect">
            <a:avLst/>
          </a:prstGeom>
          <a:solidFill>
            <a:srgbClr val="3973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grpSp>
        <p:nvGrpSpPr>
          <p:cNvPr id="1365061" name="Group 69"/>
          <p:cNvGrpSpPr>
            <a:grpSpLocks/>
          </p:cNvGrpSpPr>
          <p:nvPr/>
        </p:nvGrpSpPr>
        <p:grpSpPr bwMode="auto">
          <a:xfrm>
            <a:off x="7108827" y="4624389"/>
            <a:ext cx="2270125" cy="1220788"/>
            <a:chOff x="4478" y="2913"/>
            <a:chExt cx="1430" cy="769"/>
          </a:xfrm>
        </p:grpSpPr>
        <p:sp>
          <p:nvSpPr>
            <p:cNvPr id="1365062" name="Oval 70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63" name="Text Box 71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7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0">
                  <a:solidFill>
                    <a:schemeClr val="bg1"/>
                  </a:solidFill>
                  <a:latin typeface="Limon R1" charset="0"/>
                </a:rPr>
                <a:t>eyrUsaLim</a:t>
              </a:r>
            </a:p>
          </p:txBody>
        </p:sp>
      </p:grpSp>
      <p:grpSp>
        <p:nvGrpSpPr>
          <p:cNvPr id="1365064" name="Group 72"/>
          <p:cNvGrpSpPr>
            <a:grpSpLocks/>
          </p:cNvGrpSpPr>
          <p:nvPr/>
        </p:nvGrpSpPr>
        <p:grpSpPr bwMode="auto">
          <a:xfrm>
            <a:off x="1862141" y="825500"/>
            <a:ext cx="7680325" cy="5067300"/>
            <a:chOff x="1173" y="520"/>
            <a:chExt cx="4838" cy="3192"/>
          </a:xfrm>
        </p:grpSpPr>
        <p:grpSp>
          <p:nvGrpSpPr>
            <p:cNvPr id="1365065" name="Group 73"/>
            <p:cNvGrpSpPr>
              <a:grpSpLocks/>
            </p:cNvGrpSpPr>
            <p:nvPr/>
          </p:nvGrpSpPr>
          <p:grpSpPr bwMode="auto">
            <a:xfrm>
              <a:off x="3105" y="744"/>
              <a:ext cx="1430" cy="475"/>
              <a:chOff x="3105" y="744"/>
              <a:chExt cx="1430" cy="475"/>
            </a:xfrm>
          </p:grpSpPr>
          <p:sp>
            <p:nvSpPr>
              <p:cNvPr id="1365066" name="Oval 74"/>
              <p:cNvSpPr>
                <a:spLocks noChangeArrowheads="1"/>
              </p:cNvSpPr>
              <p:nvPr/>
            </p:nvSpPr>
            <p:spPr bwMode="auto">
              <a:xfrm>
                <a:off x="3643" y="1053"/>
                <a:ext cx="162" cy="16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067" name="Text Box 75"/>
              <p:cNvSpPr txBox="1">
                <a:spLocks noChangeArrowheads="1"/>
              </p:cNvSpPr>
              <p:nvPr/>
            </p:nvSpPr>
            <p:spPr bwMode="auto">
              <a:xfrm>
                <a:off x="3105" y="744"/>
                <a:ext cx="1430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5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65068" name="Group 76"/>
            <p:cNvGrpSpPr>
              <a:grpSpLocks/>
            </p:cNvGrpSpPr>
            <p:nvPr/>
          </p:nvGrpSpPr>
          <p:grpSpPr bwMode="auto">
            <a:xfrm>
              <a:off x="1983" y="862"/>
              <a:ext cx="1430" cy="483"/>
              <a:chOff x="1983" y="862"/>
              <a:chExt cx="1430" cy="483"/>
            </a:xfrm>
          </p:grpSpPr>
          <p:sp>
            <p:nvSpPr>
              <p:cNvPr id="1365069" name="Oval 77"/>
              <p:cNvSpPr>
                <a:spLocks noChangeArrowheads="1"/>
              </p:cNvSpPr>
              <p:nvPr/>
            </p:nvSpPr>
            <p:spPr bwMode="auto">
              <a:xfrm>
                <a:off x="2587" y="1179"/>
                <a:ext cx="162" cy="16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070" name="Text Box 78"/>
              <p:cNvSpPr txBox="1">
                <a:spLocks noChangeArrowheads="1"/>
              </p:cNvSpPr>
              <p:nvPr/>
            </p:nvSpPr>
            <p:spPr bwMode="auto">
              <a:xfrm>
                <a:off x="1983" y="862"/>
                <a:ext cx="1430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5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5071" name="Oval 79"/>
            <p:cNvSpPr>
              <a:spLocks noChangeArrowheads="1"/>
            </p:cNvSpPr>
            <p:nvPr/>
          </p:nvSpPr>
          <p:spPr bwMode="auto">
            <a:xfrm>
              <a:off x="5394" y="3546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2" name="Oval 80"/>
            <p:cNvSpPr>
              <a:spLocks noChangeArrowheads="1"/>
            </p:cNvSpPr>
            <p:nvPr/>
          </p:nvSpPr>
          <p:spPr bwMode="auto">
            <a:xfrm>
              <a:off x="1173" y="52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3" name="Oval 81"/>
            <p:cNvSpPr>
              <a:spLocks noChangeArrowheads="1"/>
            </p:cNvSpPr>
            <p:nvPr/>
          </p:nvSpPr>
          <p:spPr bwMode="auto">
            <a:xfrm>
              <a:off x="2541" y="565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4" name="Oval 82"/>
            <p:cNvSpPr>
              <a:spLocks noChangeArrowheads="1"/>
            </p:cNvSpPr>
            <p:nvPr/>
          </p:nvSpPr>
          <p:spPr bwMode="auto">
            <a:xfrm>
              <a:off x="2799" y="58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5" name="Oval 83"/>
            <p:cNvSpPr>
              <a:spLocks noChangeArrowheads="1"/>
            </p:cNvSpPr>
            <p:nvPr/>
          </p:nvSpPr>
          <p:spPr bwMode="auto">
            <a:xfrm>
              <a:off x="3500" y="74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6" name="Oval 84"/>
            <p:cNvSpPr>
              <a:spLocks noChangeArrowheads="1"/>
            </p:cNvSpPr>
            <p:nvPr/>
          </p:nvSpPr>
          <p:spPr bwMode="auto">
            <a:xfrm>
              <a:off x="3969" y="104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7" name="Oval 85"/>
            <p:cNvSpPr>
              <a:spLocks noChangeArrowheads="1"/>
            </p:cNvSpPr>
            <p:nvPr/>
          </p:nvSpPr>
          <p:spPr bwMode="auto">
            <a:xfrm>
              <a:off x="3820" y="124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8" name="Oval 86"/>
            <p:cNvSpPr>
              <a:spLocks noChangeArrowheads="1"/>
            </p:cNvSpPr>
            <p:nvPr/>
          </p:nvSpPr>
          <p:spPr bwMode="auto">
            <a:xfrm>
              <a:off x="3606" y="133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79" name="Oval 87"/>
            <p:cNvSpPr>
              <a:spLocks noChangeArrowheads="1"/>
            </p:cNvSpPr>
            <p:nvPr/>
          </p:nvSpPr>
          <p:spPr bwMode="auto">
            <a:xfrm>
              <a:off x="3800" y="148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0" name="Oval 88"/>
            <p:cNvSpPr>
              <a:spLocks noChangeArrowheads="1"/>
            </p:cNvSpPr>
            <p:nvPr/>
          </p:nvSpPr>
          <p:spPr bwMode="auto">
            <a:xfrm>
              <a:off x="4043" y="146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1" name="Oval 89"/>
            <p:cNvSpPr>
              <a:spLocks noChangeArrowheads="1"/>
            </p:cNvSpPr>
            <p:nvPr/>
          </p:nvSpPr>
          <p:spPr bwMode="auto">
            <a:xfrm>
              <a:off x="4024" y="121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2" name="Oval 90"/>
            <p:cNvSpPr>
              <a:spLocks noChangeArrowheads="1"/>
            </p:cNvSpPr>
            <p:nvPr/>
          </p:nvSpPr>
          <p:spPr bwMode="auto">
            <a:xfrm>
              <a:off x="4202" y="131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3" name="Oval 91"/>
            <p:cNvSpPr>
              <a:spLocks noChangeArrowheads="1"/>
            </p:cNvSpPr>
            <p:nvPr/>
          </p:nvSpPr>
          <p:spPr bwMode="auto">
            <a:xfrm>
              <a:off x="4413" y="137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4" name="Oval 92"/>
            <p:cNvSpPr>
              <a:spLocks noChangeArrowheads="1"/>
            </p:cNvSpPr>
            <p:nvPr/>
          </p:nvSpPr>
          <p:spPr bwMode="auto">
            <a:xfrm>
              <a:off x="4460" y="157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5" name="Oval 93"/>
            <p:cNvSpPr>
              <a:spLocks noChangeArrowheads="1"/>
            </p:cNvSpPr>
            <p:nvPr/>
          </p:nvSpPr>
          <p:spPr bwMode="auto">
            <a:xfrm>
              <a:off x="4605" y="168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6" name="Oval 94"/>
            <p:cNvSpPr>
              <a:spLocks noChangeArrowheads="1"/>
            </p:cNvSpPr>
            <p:nvPr/>
          </p:nvSpPr>
          <p:spPr bwMode="auto">
            <a:xfrm>
              <a:off x="2756" y="305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7" name="Oval 95"/>
            <p:cNvSpPr>
              <a:spLocks noChangeArrowheads="1"/>
            </p:cNvSpPr>
            <p:nvPr/>
          </p:nvSpPr>
          <p:spPr bwMode="auto">
            <a:xfrm>
              <a:off x="4745" y="233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8" name="Oval 96"/>
            <p:cNvSpPr>
              <a:spLocks noChangeArrowheads="1"/>
            </p:cNvSpPr>
            <p:nvPr/>
          </p:nvSpPr>
          <p:spPr bwMode="auto">
            <a:xfrm>
              <a:off x="4940" y="219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89" name="Oval 97"/>
            <p:cNvSpPr>
              <a:spLocks noChangeArrowheads="1"/>
            </p:cNvSpPr>
            <p:nvPr/>
          </p:nvSpPr>
          <p:spPr bwMode="auto">
            <a:xfrm>
              <a:off x="5755" y="149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0" name="Oval 98"/>
            <p:cNvSpPr>
              <a:spLocks noChangeArrowheads="1"/>
            </p:cNvSpPr>
            <p:nvPr/>
          </p:nvSpPr>
          <p:spPr bwMode="auto">
            <a:xfrm>
              <a:off x="5393" y="1998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1" name="Oval 99"/>
            <p:cNvSpPr>
              <a:spLocks noChangeArrowheads="1"/>
            </p:cNvSpPr>
            <p:nvPr/>
          </p:nvSpPr>
          <p:spPr bwMode="auto">
            <a:xfrm>
              <a:off x="5310" y="167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2" name="Oval 100"/>
            <p:cNvSpPr>
              <a:spLocks noChangeArrowheads="1"/>
            </p:cNvSpPr>
            <p:nvPr/>
          </p:nvSpPr>
          <p:spPr bwMode="auto">
            <a:xfrm>
              <a:off x="5210" y="139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3" name="Oval 101"/>
            <p:cNvSpPr>
              <a:spLocks noChangeArrowheads="1"/>
            </p:cNvSpPr>
            <p:nvPr/>
          </p:nvSpPr>
          <p:spPr bwMode="auto">
            <a:xfrm>
              <a:off x="4783" y="143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4" name="Oval 102"/>
            <p:cNvSpPr>
              <a:spLocks noChangeArrowheads="1"/>
            </p:cNvSpPr>
            <p:nvPr/>
          </p:nvSpPr>
          <p:spPr bwMode="auto">
            <a:xfrm>
              <a:off x="4895" y="130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5" name="Oval 103"/>
            <p:cNvSpPr>
              <a:spLocks noChangeArrowheads="1"/>
            </p:cNvSpPr>
            <p:nvPr/>
          </p:nvSpPr>
          <p:spPr bwMode="auto">
            <a:xfrm>
              <a:off x="4681" y="1025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6" name="Oval 104"/>
            <p:cNvSpPr>
              <a:spLocks noChangeArrowheads="1"/>
            </p:cNvSpPr>
            <p:nvPr/>
          </p:nvSpPr>
          <p:spPr bwMode="auto">
            <a:xfrm>
              <a:off x="5849" y="289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7" name="Oval 105"/>
            <p:cNvSpPr>
              <a:spLocks noChangeArrowheads="1"/>
            </p:cNvSpPr>
            <p:nvPr/>
          </p:nvSpPr>
          <p:spPr bwMode="auto">
            <a:xfrm>
              <a:off x="5197" y="297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8" name="Oval 106"/>
            <p:cNvSpPr>
              <a:spLocks noChangeArrowheads="1"/>
            </p:cNvSpPr>
            <p:nvPr/>
          </p:nvSpPr>
          <p:spPr bwMode="auto">
            <a:xfrm>
              <a:off x="5489" y="273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99" name="Oval 107"/>
            <p:cNvSpPr>
              <a:spLocks noChangeArrowheads="1"/>
            </p:cNvSpPr>
            <p:nvPr/>
          </p:nvSpPr>
          <p:spPr bwMode="auto">
            <a:xfrm>
              <a:off x="5291" y="2696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5100" name="Text Box 108"/>
          <p:cNvSpPr txBox="1">
            <a:spLocks noChangeArrowheads="1"/>
          </p:cNvSpPr>
          <p:nvPr/>
        </p:nvSpPr>
        <p:spPr bwMode="auto">
          <a:xfrm>
            <a:off x="1836741" y="1487488"/>
            <a:ext cx="1646237" cy="47542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Helvetica" charset="0"/>
              </a:rPr>
              <a:t>2 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FIm:Uef</a:t>
            </a:r>
          </a:p>
        </p:txBody>
      </p:sp>
      <p:sp>
        <p:nvSpPr>
          <p:cNvPr id="1365101" name="Text Box 109"/>
          <p:cNvSpPr txBox="1">
            <a:spLocks noChangeArrowheads="1"/>
          </p:cNvSpPr>
          <p:nvPr/>
        </p:nvSpPr>
        <p:spPr bwMode="auto">
          <a:xfrm>
            <a:off x="658817" y="3367092"/>
            <a:ext cx="3241675" cy="67911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300">
                <a:solidFill>
                  <a:srgbClr val="FFFF00"/>
                </a:solidFill>
                <a:latin typeface="Limon R1" charset="0"/>
              </a:rPr>
              <a:t>sMbuRtCa rgVg;mUl…</a:t>
            </a:r>
            <a:r>
              <a:rPr lang="en-US" sz="5300">
                <a:solidFill>
                  <a:srgbClr val="FFFF00"/>
                </a:solidFill>
              </a:rPr>
              <a:t> </a:t>
            </a:r>
            <a:r>
              <a:rPr lang="en-US" sz="5300">
                <a:solidFill>
                  <a:srgbClr val="FFFF00"/>
                </a:solidFill>
                <a:latin typeface="Limon R1" charset="0"/>
              </a:rPr>
              <a:t>karrkSa nUv karTMnak;TMng.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95683" name="Rectangle 3"/>
          <p:cNvSpPr>
            <a:spLocks noChangeArrowheads="1"/>
          </p:cNvSpPr>
          <p:nvPr/>
        </p:nvSpPr>
        <p:spPr bwMode="auto">
          <a:xfrm>
            <a:off x="568325" y="3095628"/>
            <a:ext cx="2047876" cy="9240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(4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874716" y="3616326"/>
            <a:ext cx="1735137" cy="16914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karBit nigviCøaRBH</a:t>
            </a:r>
          </a:p>
          <a:p>
            <a:pPr algn="ctr" defTabSz="1006124"/>
            <a:endParaRPr lang="en-US" sz="1800">
              <a:solidFill>
                <a:srgbClr val="FFB3C0"/>
              </a:solidFill>
              <a:latin typeface="Helvetica" charset="0"/>
            </a:endParaRPr>
          </a:p>
        </p:txBody>
      </p:sp>
      <p:sp>
        <p:nvSpPr>
          <p:cNvPr id="1095685" name="Rectangle 5"/>
          <p:cNvSpPr>
            <a:spLocks noChangeArrowheads="1"/>
          </p:cNvSpPr>
          <p:nvPr/>
        </p:nvSpPr>
        <p:spPr bwMode="auto">
          <a:xfrm>
            <a:off x="3084513" y="3636966"/>
            <a:ext cx="1711325" cy="90963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95686" name="Rectangle 6"/>
          <p:cNvSpPr>
            <a:spLocks noChangeArrowheads="1"/>
          </p:cNvSpPr>
          <p:nvPr/>
        </p:nvSpPr>
        <p:spPr bwMode="auto">
          <a:xfrm>
            <a:off x="3217863" y="3819528"/>
            <a:ext cx="1490662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800" b="0">
                <a:solidFill>
                  <a:srgbClr val="FEB4C2"/>
                </a:solidFill>
                <a:latin typeface="Limon R1" charset="0"/>
              </a:rPr>
              <a:t>RbvtiþBYkCMnuM</a:t>
            </a:r>
          </a:p>
        </p:txBody>
      </p:sp>
      <p:sp>
        <p:nvSpPr>
          <p:cNvPr id="1095687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95688" name="Rectangle 8"/>
          <p:cNvSpPr>
            <a:spLocks noChangeArrowheads="1"/>
          </p:cNvSpPr>
          <p:nvPr/>
        </p:nvSpPr>
        <p:spPr bwMode="auto">
          <a:xfrm>
            <a:off x="5283202" y="3819528"/>
            <a:ext cx="1490663" cy="14123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>
              <a:spcBef>
                <a:spcPct val="50000"/>
              </a:spcBef>
            </a:pPr>
            <a:r>
              <a:rPr lang="en-US" sz="2800" b="0">
                <a:solidFill>
                  <a:srgbClr val="FEB4C2"/>
                </a:solidFill>
                <a:latin typeface="Limon R1" charset="0"/>
              </a:rPr>
              <a:t>bBa</a:t>
            </a:r>
            <a:r>
              <a:rPr lang="en-US" sz="2800" b="0">
                <a:solidFill>
                  <a:srgbClr val="FEB4C2"/>
                </a:solidFill>
                <a:latin typeface="Limon R1" charset="0"/>
                <a:cs typeface="Times New Roman" charset="0"/>
              </a:rPr>
              <a:t>ða</a:t>
            </a:r>
            <a:r>
              <a:rPr lang="en-US" sz="2800" b="0">
                <a:solidFill>
                  <a:srgbClr val="FEB4C2"/>
                </a:solidFill>
                <a:latin typeface="Limon R1" charset="0"/>
              </a:rPr>
              <a:t>BYkCMnuM</a:t>
            </a:r>
          </a:p>
        </p:txBody>
      </p:sp>
      <p:sp>
        <p:nvSpPr>
          <p:cNvPr id="1095689" name="Rectangle 9"/>
          <p:cNvSpPr>
            <a:spLocks noChangeArrowheads="1"/>
          </p:cNvSpPr>
          <p:nvPr/>
        </p:nvSpPr>
        <p:spPr bwMode="auto">
          <a:xfrm>
            <a:off x="7142166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095690" name="Rectangle 10"/>
          <p:cNvSpPr>
            <a:spLocks noChangeArrowheads="1"/>
          </p:cNvSpPr>
          <p:nvPr/>
        </p:nvSpPr>
        <p:spPr bwMode="auto">
          <a:xfrm>
            <a:off x="7291391" y="3660778"/>
            <a:ext cx="1490662" cy="18484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GnnþPaB GnaKtkal</a:t>
            </a:r>
          </a:p>
        </p:txBody>
      </p:sp>
      <p:grpSp>
        <p:nvGrpSpPr>
          <p:cNvPr id="1095691" name="Group 11"/>
          <p:cNvGrpSpPr>
            <a:grpSpLocks/>
          </p:cNvGrpSpPr>
          <p:nvPr/>
        </p:nvGrpSpPr>
        <p:grpSpPr bwMode="auto">
          <a:xfrm>
            <a:off x="776288" y="4641850"/>
            <a:ext cx="8291512" cy="1963738"/>
            <a:chOff x="489" y="2600"/>
            <a:chExt cx="5223" cy="1237"/>
          </a:xfrm>
        </p:grpSpPr>
        <p:sp>
          <p:nvSpPr>
            <p:cNvPr id="1095692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3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4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5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6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7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698" name="Rectangle 18"/>
          <p:cNvSpPr>
            <a:spLocks noChangeArrowheads="1"/>
          </p:cNvSpPr>
          <p:nvPr/>
        </p:nvSpPr>
        <p:spPr bwMode="auto">
          <a:xfrm>
            <a:off x="2609850" y="3076579"/>
            <a:ext cx="2047876" cy="9240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(1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095699" name="Rectangle 19"/>
          <p:cNvSpPr>
            <a:spLocks noChangeArrowheads="1"/>
          </p:cNvSpPr>
          <p:nvPr/>
        </p:nvSpPr>
        <p:spPr bwMode="auto">
          <a:xfrm>
            <a:off x="4179888" y="3057527"/>
            <a:ext cx="2679700" cy="6101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(21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095700" name="Rectangle 20"/>
          <p:cNvSpPr>
            <a:spLocks noChangeArrowheads="1"/>
          </p:cNvSpPr>
          <p:nvPr/>
        </p:nvSpPr>
        <p:spPr bwMode="auto">
          <a:xfrm>
            <a:off x="6554788" y="3121028"/>
            <a:ext cx="2047876" cy="9240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(1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095701" name="Rectangle 21"/>
          <p:cNvSpPr>
            <a:spLocks noChangeArrowheads="1"/>
          </p:cNvSpPr>
          <p:nvPr/>
        </p:nvSpPr>
        <p:spPr bwMode="auto">
          <a:xfrm>
            <a:off x="984253" y="5005388"/>
            <a:ext cx="1706563" cy="120750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3600" b="0">
                <a:solidFill>
                  <a:srgbClr val="ABFFAB"/>
                </a:solidFill>
                <a:latin typeface="Limon R1" charset="0"/>
              </a:rPr>
              <a:t>dMNwgl¥</a:t>
            </a:r>
          </a:p>
        </p:txBody>
      </p:sp>
      <p:sp>
        <p:nvSpPr>
          <p:cNvPr id="1095702" name="Rectangle 22"/>
          <p:cNvSpPr>
            <a:spLocks noChangeArrowheads="1"/>
          </p:cNvSpPr>
          <p:nvPr/>
        </p:nvSpPr>
        <p:spPr bwMode="auto">
          <a:xfrm>
            <a:off x="3051178" y="5006978"/>
            <a:ext cx="1706563" cy="17656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i="1">
                <a:solidFill>
                  <a:srgbClr val="ABFFAB"/>
                </a:solidFill>
                <a:latin typeface="Limon R1" charset="0"/>
              </a:rPr>
              <a:t>kic©kar BYksavk</a:t>
            </a:r>
          </a:p>
        </p:txBody>
      </p:sp>
      <p:sp>
        <p:nvSpPr>
          <p:cNvPr id="1095703" name="Rectangle 23"/>
          <p:cNvSpPr>
            <a:spLocks noChangeArrowheads="1"/>
          </p:cNvSpPr>
          <p:nvPr/>
        </p:nvSpPr>
        <p:spPr bwMode="auto">
          <a:xfrm>
            <a:off x="5167313" y="4921253"/>
            <a:ext cx="1706562" cy="105402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sMbuRt</a:t>
            </a:r>
          </a:p>
        </p:txBody>
      </p:sp>
      <p:sp>
        <p:nvSpPr>
          <p:cNvPr id="1095704" name="Rectangle 24"/>
          <p:cNvSpPr>
            <a:spLocks noChangeArrowheads="1"/>
          </p:cNvSpPr>
          <p:nvPr/>
        </p:nvSpPr>
        <p:spPr bwMode="auto">
          <a:xfrm>
            <a:off x="6740526" y="4991103"/>
            <a:ext cx="2638425" cy="134702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vivrN³</a:t>
            </a:r>
            <a:endParaRPr lang="en-US" sz="4000" i="1">
              <a:solidFill>
                <a:srgbClr val="ABFFAB"/>
              </a:solidFill>
              <a:latin typeface="Helvetica" charset="0"/>
            </a:endParaRPr>
          </a:p>
          <a:p>
            <a:pPr algn="ctr"/>
            <a:endParaRPr lang="en-US" sz="4000" i="1">
              <a:solidFill>
                <a:srgbClr val="ABFFAB"/>
              </a:solidFill>
              <a:latin typeface="Helvetica" charset="0"/>
            </a:endParaRPr>
          </a:p>
        </p:txBody>
      </p:sp>
      <p:sp>
        <p:nvSpPr>
          <p:cNvPr id="1095705" name="Rectangle 25"/>
          <p:cNvSpPr>
            <a:spLocks noChangeArrowheads="1"/>
          </p:cNvSpPr>
          <p:nvPr/>
        </p:nvSpPr>
        <p:spPr bwMode="auto">
          <a:xfrm>
            <a:off x="2001838" y="1555750"/>
            <a:ext cx="6042025" cy="22190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rgbClr val="063DE8"/>
                </a:solidFill>
                <a:latin typeface="Limon R1" charset="0"/>
                <a:cs typeface="Times New Roman" charset="0"/>
              </a:rPr>
              <a:t>s&gt;f TaMgbYnEpñk</a:t>
            </a:r>
            <a:r>
              <a:rPr lang="en-US" sz="4000" b="0">
                <a:solidFill>
                  <a:srgbClr val="063DE8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063DE8"/>
                </a:solidFill>
                <a:latin typeface="Helvetica" charset="0"/>
              </a:rPr>
              <a:t>:</a:t>
            </a:r>
            <a:r>
              <a:rPr lang="en-US" sz="3600">
                <a:solidFill>
                  <a:srgbClr val="FFEA18"/>
                </a:solidFill>
                <a:latin typeface="Helvetica" charset="0"/>
              </a:rPr>
              <a:t>                    </a:t>
            </a:r>
            <a:r>
              <a:rPr lang="en-US" sz="4000" i="1">
                <a:solidFill>
                  <a:schemeClr val="hlink"/>
                </a:solidFill>
                <a:latin typeface="Limon S1" charset="0"/>
                <a:cs typeface="Times New Roman" charset="0"/>
              </a:rPr>
              <a:t>sresrenAcenøaHCuMvijqñaM </a:t>
            </a:r>
            <a:r>
              <a:rPr lang="en-US">
                <a:solidFill>
                  <a:schemeClr val="hlink"/>
                </a:solidFill>
                <a:latin typeface="Helvetica" charset="0"/>
              </a:rPr>
              <a:t>40</a:t>
            </a:r>
            <a:r>
              <a:rPr lang="en-US" sz="4800" i="1">
                <a:solidFill>
                  <a:schemeClr val="hlink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4000" i="1">
                <a:solidFill>
                  <a:schemeClr val="hlink"/>
                </a:solidFill>
                <a:latin typeface="Limon S1" charset="0"/>
                <a:cs typeface="Times New Roman" charset="0"/>
              </a:rPr>
              <a:t>nig </a:t>
            </a:r>
            <a:r>
              <a:rPr lang="en-US">
                <a:solidFill>
                  <a:schemeClr val="hlink"/>
                </a:solidFill>
                <a:latin typeface="Helvetica" charset="0"/>
              </a:rPr>
              <a:t>90 </a:t>
            </a:r>
            <a:r>
              <a:rPr lang="en-US" sz="4000" i="1">
                <a:solidFill>
                  <a:schemeClr val="hlink"/>
                </a:solidFill>
                <a:latin typeface="Limon S1" charset="0"/>
                <a:cs typeface="Times New Roman" charset="0"/>
              </a:rPr>
              <a:t>K&gt;s&gt;</a:t>
            </a:r>
            <a:endParaRPr lang="en-US" sz="4000">
              <a:solidFill>
                <a:srgbClr val="FFEA18"/>
              </a:solidFill>
              <a:latin typeface="Limon S1" charset="0"/>
              <a:cs typeface="Times New Roman" charset="0"/>
            </a:endParaRPr>
          </a:p>
        </p:txBody>
      </p:sp>
      <p:sp>
        <p:nvSpPr>
          <p:cNvPr id="1095706" name="Oval 26"/>
          <p:cNvSpPr>
            <a:spLocks noChangeArrowheads="1"/>
          </p:cNvSpPr>
          <p:nvPr/>
        </p:nvSpPr>
        <p:spPr bwMode="auto">
          <a:xfrm>
            <a:off x="6796091" y="2778128"/>
            <a:ext cx="2590800" cy="419100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 sz="1400" b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095708" name="Text Box 28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95710" name="Text Box 30"/>
          <p:cNvSpPr txBox="1">
            <a:spLocks noChangeArrowheads="1"/>
          </p:cNvSpPr>
          <p:nvPr/>
        </p:nvSpPr>
        <p:spPr bwMode="auto">
          <a:xfrm>
            <a:off x="808038" y="6676852"/>
            <a:ext cx="4217987" cy="1279873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</a:rPr>
              <a:t>#27 </a:t>
            </a:r>
          </a:p>
        </p:txBody>
      </p:sp>
      <p:sp>
        <p:nvSpPr>
          <p:cNvPr id="1095713" name="Text Box 33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95714" name="Text Box 34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095715" name="Text Box 35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6" grpId="0" animBg="1" autoUpdateAnimBg="0"/>
      <p:bldP spid="10957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192971" name="Text Box 11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92977" name="Text Box 17"/>
          <p:cNvSpPr txBox="1">
            <a:spLocks noChangeArrowheads="1"/>
          </p:cNvSpPr>
          <p:nvPr/>
        </p:nvSpPr>
        <p:spPr bwMode="auto">
          <a:xfrm>
            <a:off x="5969000" y="1804989"/>
            <a:ext cx="30226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dMNwgl¥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2978" name="Text Box 18"/>
          <p:cNvSpPr txBox="1">
            <a:spLocks noChangeArrowheads="1"/>
          </p:cNvSpPr>
          <p:nvPr/>
        </p:nvSpPr>
        <p:spPr bwMode="auto">
          <a:xfrm>
            <a:off x="6464300" y="3252790"/>
            <a:ext cx="2146300" cy="3785619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kic©kar</a:t>
            </a:r>
          </a:p>
        </p:txBody>
      </p:sp>
      <p:sp>
        <p:nvSpPr>
          <p:cNvPr id="1192979" name="Text Box 19"/>
          <p:cNvSpPr txBox="1">
            <a:spLocks noChangeArrowheads="1"/>
          </p:cNvSpPr>
          <p:nvPr/>
        </p:nvSpPr>
        <p:spPr bwMode="auto">
          <a:xfrm>
            <a:off x="6032500" y="4702178"/>
            <a:ext cx="30353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sMbuRt</a:t>
            </a:r>
          </a:p>
        </p:txBody>
      </p:sp>
      <p:sp>
        <p:nvSpPr>
          <p:cNvPr id="1192980" name="Text Box 20"/>
          <p:cNvSpPr txBox="1">
            <a:spLocks noChangeArrowheads="1"/>
          </p:cNvSpPr>
          <p:nvPr/>
        </p:nvSpPr>
        <p:spPr bwMode="auto">
          <a:xfrm>
            <a:off x="5867403" y="6149977"/>
            <a:ext cx="3378200" cy="1349636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vivrN³</a:t>
            </a:r>
          </a:p>
        </p:txBody>
      </p:sp>
      <p:sp>
        <p:nvSpPr>
          <p:cNvPr id="1192983" name="Text Box 23"/>
          <p:cNvSpPr txBox="1">
            <a:spLocks noChangeArrowheads="1"/>
          </p:cNvSpPr>
          <p:nvPr/>
        </p:nvSpPr>
        <p:spPr bwMode="auto">
          <a:xfrm>
            <a:off x="9194094" y="741039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07</a:t>
            </a:r>
          </a:p>
        </p:txBody>
      </p:sp>
      <p:pic>
        <p:nvPicPr>
          <p:cNvPr id="1192987" name="Picture 27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722438"/>
            <a:ext cx="4389438" cy="5486400"/>
          </a:xfrm>
          <a:prstGeom prst="rect">
            <a:avLst/>
          </a:prstGeom>
          <a:solidFill>
            <a:srgbClr val="CCFFFF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1192986" name="Group 26"/>
          <p:cNvGrpSpPr>
            <a:grpSpLocks/>
          </p:cNvGrpSpPr>
          <p:nvPr/>
        </p:nvGrpSpPr>
        <p:grpSpPr bwMode="auto">
          <a:xfrm>
            <a:off x="3092450" y="2774950"/>
            <a:ext cx="6534150" cy="3048000"/>
            <a:chOff x="1948" y="1748"/>
            <a:chExt cx="4116" cy="1920"/>
          </a:xfrm>
        </p:grpSpPr>
        <p:sp>
          <p:nvSpPr>
            <p:cNvPr id="1192968" name="Oval 8"/>
            <p:cNvSpPr>
              <a:spLocks noChangeArrowheads="1"/>
            </p:cNvSpPr>
            <p:nvPr/>
          </p:nvSpPr>
          <p:spPr bwMode="auto">
            <a:xfrm>
              <a:off x="3448" y="2920"/>
              <a:ext cx="2616" cy="74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84" name="AutoShape 24"/>
            <p:cNvSpPr>
              <a:spLocks noChangeArrowheads="1"/>
            </p:cNvSpPr>
            <p:nvPr/>
          </p:nvSpPr>
          <p:spPr bwMode="auto">
            <a:xfrm>
              <a:off x="1948" y="1748"/>
              <a:ext cx="71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 flipH="1" flipV="1">
              <a:off x="2641" y="2072"/>
              <a:ext cx="1176" cy="95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29475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1122363" y="2122489"/>
            <a:ext cx="4772026" cy="276233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  <a:r>
              <a:rPr lang="en-US" sz="4000" i="1">
                <a:solidFill>
                  <a:srgbClr val="FFEA18"/>
                </a:solidFill>
                <a:latin typeface="Limon S1" charset="0"/>
              </a:rPr>
              <a:t>  kñúgrUbPaBsMxan;TaMgR)aMmYy&gt;&gt;&gt;</a:t>
            </a:r>
            <a:endParaRPr lang="en-US" sz="2500" i="1">
              <a:solidFill>
                <a:srgbClr val="FFEA18"/>
              </a:solidFill>
            </a:endParaRP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1147763" y="1147766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29478" name="Text Box 6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29479" name="Rectangle 7"/>
          <p:cNvSpPr>
            <a:spLocks noChangeArrowheads="1"/>
          </p:cNvSpPr>
          <p:nvPr/>
        </p:nvSpPr>
        <p:spPr bwMode="auto">
          <a:xfrm>
            <a:off x="687388" y="3098801"/>
            <a:ext cx="5638800" cy="683908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300" b="0">
                <a:solidFill>
                  <a:srgbClr val="FFEA18"/>
                </a:solidFill>
                <a:latin typeface="Limon R1" charset="0"/>
              </a:rPr>
              <a:t>sMbuRtepIJeTABYkCMnuMTaMg7</a:t>
            </a:r>
            <a:endParaRPr lang="en-US" sz="4300">
              <a:solidFill>
                <a:srgbClr val="FFEA18"/>
              </a:solidFill>
              <a:latin typeface="Helvetica" charset="0"/>
            </a:endParaRPr>
          </a:p>
          <a:p>
            <a:pPr algn="ctr">
              <a:lnSpc>
                <a:spcPct val="90000"/>
              </a:lnSpc>
            </a:pPr>
            <a:r>
              <a:rPr lang="en-US" sz="43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RtaénesckþICMnuMCMrH</a:t>
            </a:r>
            <a:endParaRPr lang="en-US" sz="4300" b="0">
              <a:solidFill>
                <a:srgbClr val="FFEA18"/>
              </a:solidFill>
              <a:latin typeface="Helvetica" charset="0"/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43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ERtén esckþICMnuMCMrH</a:t>
            </a:r>
            <a:endParaRPr lang="en-US" sz="4300" b="0">
              <a:solidFill>
                <a:srgbClr val="FFEA18"/>
              </a:solidFill>
              <a:latin typeface="Helvetica" charset="0"/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43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EBgénesckþICMnuMCMrH </a:t>
            </a:r>
            <a:endParaRPr lang="en-US" sz="4300" b="0">
              <a:solidFill>
                <a:srgbClr val="FFEA18"/>
              </a:solidFill>
              <a:latin typeface="Helvetica" charset="0"/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43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BYkCMnuMEkøgkøay </a:t>
            </a:r>
            <a:endParaRPr lang="en-US" sz="4300" b="0">
              <a:solidFill>
                <a:srgbClr val="FFEA18"/>
              </a:solidFill>
              <a:latin typeface="Helvetica" charset="0"/>
              <a:cs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43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karyag;mkrbs;RBHRKIsÞ</a:t>
            </a:r>
            <a:endParaRPr lang="en-US" sz="6000" b="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7142166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9481" name="Rectangle 9"/>
          <p:cNvSpPr>
            <a:spLocks noChangeArrowheads="1"/>
          </p:cNvSpPr>
          <p:nvPr/>
        </p:nvSpPr>
        <p:spPr bwMode="auto">
          <a:xfrm>
            <a:off x="7291391" y="3660778"/>
            <a:ext cx="1490662" cy="18484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GnnþPaB GnaKtkal</a:t>
            </a:r>
          </a:p>
        </p:txBody>
      </p:sp>
      <p:sp>
        <p:nvSpPr>
          <p:cNvPr id="1129482" name="Line 10"/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9483" name="Line 11"/>
          <p:cNvSpPr>
            <a:spLocks noChangeShapeType="1"/>
          </p:cNvSpPr>
          <p:nvPr/>
        </p:nvSpPr>
        <p:spPr bwMode="auto">
          <a:xfrm>
            <a:off x="7010400" y="4692654"/>
            <a:ext cx="0" cy="12874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9067801" y="4657725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9485" name="Rectangle 13"/>
          <p:cNvSpPr>
            <a:spLocks noChangeArrowheads="1"/>
          </p:cNvSpPr>
          <p:nvPr/>
        </p:nvSpPr>
        <p:spPr bwMode="auto">
          <a:xfrm>
            <a:off x="6554788" y="3111504"/>
            <a:ext cx="2047876" cy="9240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(1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129486" name="Rectangle 14"/>
          <p:cNvSpPr>
            <a:spLocks noChangeArrowheads="1"/>
          </p:cNvSpPr>
          <p:nvPr/>
        </p:nvSpPr>
        <p:spPr bwMode="auto">
          <a:xfrm>
            <a:off x="6740526" y="4991103"/>
            <a:ext cx="2638425" cy="134702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vivrN³</a:t>
            </a:r>
            <a:endParaRPr lang="en-US" sz="4000" i="1">
              <a:solidFill>
                <a:srgbClr val="ABFFAB"/>
              </a:solidFill>
              <a:latin typeface="Helvetica" charset="0"/>
            </a:endParaRPr>
          </a:p>
          <a:p>
            <a:pPr algn="ctr"/>
            <a:endParaRPr lang="en-US" sz="4000" i="1">
              <a:solidFill>
                <a:srgbClr val="ABFFAB"/>
              </a:solidFill>
              <a:latin typeface="Helvetica" charset="0"/>
            </a:endParaRPr>
          </a:p>
        </p:txBody>
      </p:sp>
      <p:pic>
        <p:nvPicPr>
          <p:cNvPr id="1129489" name="Picture 17" descr="&#10;patmos.gif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8" y="336553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90" name="Text Box 18"/>
          <p:cNvSpPr txBox="1">
            <a:spLocks noChangeArrowheads="1"/>
          </p:cNvSpPr>
          <p:nvPr/>
        </p:nvSpPr>
        <p:spPr bwMode="auto">
          <a:xfrm>
            <a:off x="6030916" y="787403"/>
            <a:ext cx="3459162" cy="3578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</a:rPr>
              <a:t>sresr                      enAelIekaH):at;m:us                RbEhl enAqñaM </a:t>
            </a:r>
            <a:r>
              <a:rPr lang="en-US">
                <a:solidFill>
                  <a:srgbClr val="FFEA18"/>
                </a:solidFill>
              </a:rPr>
              <a:t>95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 K&gt;s</a:t>
            </a:r>
            <a:r>
              <a:rPr lang="en-US" sz="3600" b="0">
                <a:solidFill>
                  <a:srgbClr val="FFEA18"/>
                </a:solidFill>
                <a:latin typeface="Limon S1" charset="0"/>
              </a:rPr>
              <a:t>&gt;</a:t>
            </a:r>
            <a:endParaRPr lang="en-US" sz="4000" i="1">
              <a:solidFill>
                <a:srgbClr val="FFEA18"/>
              </a:solidFill>
              <a:latin typeface="Limon S1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9358092" y="704403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2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 build="p" autoUpdateAnimBg="0"/>
      <p:bldP spid="1129479" grpId="0" build="p" autoUpdateAnimBg="0"/>
      <p:bldP spid="1129490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/>
          <a:lstStyle/>
          <a:p>
            <a:pPr algn="ctr" defTabSz="1018818"/>
            <a:endParaRPr lang="en-US" sz="2700" b="0">
              <a:solidFill>
                <a:srgbClr val="EEFF4B"/>
              </a:solidFill>
              <a:latin typeface="" charset="0"/>
            </a:endParaRPr>
          </a:p>
        </p:txBody>
      </p:sp>
      <p:sp>
        <p:nvSpPr>
          <p:cNvPr id="1157123" name="Rectangle 3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57124" name="Rectangle 4"/>
          <p:cNvSpPr>
            <a:spLocks noChangeArrowheads="1"/>
          </p:cNvSpPr>
          <p:nvPr/>
        </p:nvSpPr>
        <p:spPr bwMode="auto">
          <a:xfrm>
            <a:off x="4778375" y="1770067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25" name="Rectangle 5" descr="Light vertical"/>
          <p:cNvSpPr>
            <a:spLocks noChangeArrowheads="1"/>
          </p:cNvSpPr>
          <p:nvPr/>
        </p:nvSpPr>
        <p:spPr bwMode="auto">
          <a:xfrm>
            <a:off x="6759575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26" name="Rectangle 6" descr="Light vertical"/>
          <p:cNvSpPr>
            <a:spLocks noChangeArrowheads="1"/>
          </p:cNvSpPr>
          <p:nvPr/>
        </p:nvSpPr>
        <p:spPr bwMode="auto">
          <a:xfrm>
            <a:off x="7766050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27" name="Rectangle 7"/>
          <p:cNvSpPr>
            <a:spLocks noChangeArrowheads="1"/>
          </p:cNvSpPr>
          <p:nvPr/>
        </p:nvSpPr>
        <p:spPr bwMode="auto">
          <a:xfrm>
            <a:off x="1227138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28" name="Rectangle 8"/>
          <p:cNvSpPr>
            <a:spLocks noChangeArrowheads="1"/>
          </p:cNvSpPr>
          <p:nvPr/>
        </p:nvSpPr>
        <p:spPr bwMode="auto">
          <a:xfrm>
            <a:off x="1730375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29" name="Rectangle 9"/>
          <p:cNvSpPr>
            <a:spLocks noChangeArrowheads="1"/>
          </p:cNvSpPr>
          <p:nvPr/>
        </p:nvSpPr>
        <p:spPr bwMode="auto">
          <a:xfrm>
            <a:off x="2736850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30" name="Rectangle 10"/>
          <p:cNvSpPr>
            <a:spLocks noChangeArrowheads="1"/>
          </p:cNvSpPr>
          <p:nvPr/>
        </p:nvSpPr>
        <p:spPr bwMode="auto">
          <a:xfrm>
            <a:off x="3741738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31" name="Rectangle 11"/>
          <p:cNvSpPr>
            <a:spLocks noChangeArrowheads="1"/>
          </p:cNvSpPr>
          <p:nvPr/>
        </p:nvSpPr>
        <p:spPr bwMode="auto">
          <a:xfrm>
            <a:off x="5754689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32" name="Rectangle 12"/>
          <p:cNvSpPr>
            <a:spLocks noChangeArrowheads="1"/>
          </p:cNvSpPr>
          <p:nvPr/>
        </p:nvSpPr>
        <p:spPr bwMode="auto">
          <a:xfrm>
            <a:off x="1604963" y="2278064"/>
            <a:ext cx="7404100" cy="5318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33" name="Rectangle 13"/>
          <p:cNvSpPr>
            <a:spLocks noChangeArrowheads="1"/>
          </p:cNvSpPr>
          <p:nvPr/>
        </p:nvSpPr>
        <p:spPr bwMode="auto">
          <a:xfrm>
            <a:off x="4119566" y="4349753"/>
            <a:ext cx="4764087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34" name="Rectangle 14"/>
          <p:cNvSpPr>
            <a:spLocks noChangeArrowheads="1"/>
          </p:cNvSpPr>
          <p:nvPr/>
        </p:nvSpPr>
        <p:spPr bwMode="auto">
          <a:xfrm>
            <a:off x="2611441" y="3314704"/>
            <a:ext cx="6257925" cy="531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35" name="Rectangle 15"/>
          <p:cNvSpPr>
            <a:spLocks noChangeArrowheads="1"/>
          </p:cNvSpPr>
          <p:nvPr/>
        </p:nvSpPr>
        <p:spPr bwMode="auto">
          <a:xfrm>
            <a:off x="2513014" y="2190750"/>
            <a:ext cx="7133264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 elakG½R)ahaM</a:t>
            </a:r>
          </a:p>
        </p:txBody>
      </p:sp>
      <p:sp>
        <p:nvSpPr>
          <p:cNvPr id="1157136" name="Rectangle 16"/>
          <p:cNvSpPr>
            <a:spLocks noChangeArrowheads="1"/>
          </p:cNvSpPr>
          <p:nvPr/>
        </p:nvSpPr>
        <p:spPr bwMode="auto">
          <a:xfrm>
            <a:off x="2784478" y="3244854"/>
            <a:ext cx="3797300" cy="111620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esckþItaMgsBaØa):aelsIÞn</a:t>
            </a:r>
            <a:r>
              <a:rPr lang="en-US">
                <a:solidFill>
                  <a:srgbClr val="EEFF4B"/>
                </a:solidFill>
                <a:latin typeface="" charset="0"/>
              </a:rPr>
              <a:t>(</a:t>
            </a:r>
            <a:r>
              <a:rPr lang="en-US" sz="3600" b="0">
                <a:solidFill>
                  <a:srgbClr val="EEFF4B"/>
                </a:solidFill>
                <a:latin typeface="Limon R1" charset="0"/>
              </a:rPr>
              <a:t>nWkdI</a:t>
            </a:r>
            <a:r>
              <a:rPr lang="en-US">
                <a:solidFill>
                  <a:srgbClr val="EEFF4B"/>
                </a:solidFill>
                <a:latin typeface="" charset="0"/>
              </a:rPr>
              <a:t>)</a:t>
            </a:r>
          </a:p>
        </p:txBody>
      </p:sp>
      <p:sp>
        <p:nvSpPr>
          <p:cNvPr id="1157137" name="Rectangle 17"/>
          <p:cNvSpPr>
            <a:spLocks noChangeArrowheads="1"/>
          </p:cNvSpPr>
          <p:nvPr/>
        </p:nvSpPr>
        <p:spPr bwMode="auto">
          <a:xfrm>
            <a:off x="4510088" y="4314826"/>
            <a:ext cx="6081442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 esþcdavID </a:t>
            </a:r>
          </a:p>
        </p:txBody>
      </p:sp>
      <p:grpSp>
        <p:nvGrpSpPr>
          <p:cNvPr id="1157138" name="Group 18"/>
          <p:cNvGrpSpPr>
            <a:grpSpLocks/>
          </p:cNvGrpSpPr>
          <p:nvPr/>
        </p:nvGrpSpPr>
        <p:grpSpPr bwMode="auto">
          <a:xfrm>
            <a:off x="5485506" y="5386382"/>
            <a:ext cx="4551579" cy="597536"/>
            <a:chOff x="3141" y="2994"/>
            <a:chExt cx="2607" cy="332"/>
          </a:xfrm>
        </p:grpSpPr>
        <p:sp>
          <p:nvSpPr>
            <p:cNvPr id="1157139" name="Rectangle 19"/>
            <p:cNvSpPr>
              <a:spLocks noChangeArrowheads="1"/>
            </p:cNvSpPr>
            <p:nvPr/>
          </p:nvSpPr>
          <p:spPr bwMode="auto">
            <a:xfrm>
              <a:off x="5151" y="2994"/>
              <a:ext cx="0" cy="17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157140" name="Rectangle 20"/>
            <p:cNvSpPr>
              <a:spLocks noChangeArrowheads="1"/>
            </p:cNvSpPr>
            <p:nvPr/>
          </p:nvSpPr>
          <p:spPr bwMode="auto">
            <a:xfrm>
              <a:off x="3141" y="3018"/>
              <a:ext cx="2607" cy="30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3600" b="0">
                  <a:solidFill>
                    <a:srgbClr val="EEFF4B"/>
                  </a:solidFill>
                  <a:latin typeface="Limon R1" charset="0"/>
                </a:rPr>
                <a:t> esckþI taMgsBaØafIµ </a:t>
              </a:r>
            </a:p>
          </p:txBody>
        </p:sp>
      </p:grpSp>
      <p:sp>
        <p:nvSpPr>
          <p:cNvPr id="1157141" name="Text Box 21"/>
          <p:cNvSpPr txBox="1">
            <a:spLocks noChangeArrowheads="1"/>
          </p:cNvSpPr>
          <p:nvPr/>
        </p:nvSpPr>
        <p:spPr bwMode="auto">
          <a:xfrm>
            <a:off x="5416552" y="952502"/>
            <a:ext cx="755651" cy="85457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rgbClr val="D83104"/>
                </a:solidFill>
                <a:latin typeface="Limon R1" charset="0"/>
              </a:rPr>
              <a:t>y</a:t>
            </a:r>
          </a:p>
        </p:txBody>
      </p:sp>
      <p:sp>
        <p:nvSpPr>
          <p:cNvPr id="1157142" name="Text Box 22"/>
          <p:cNvSpPr txBox="1">
            <a:spLocks noChangeArrowheads="1"/>
          </p:cNvSpPr>
          <p:nvPr/>
        </p:nvSpPr>
        <p:spPr bwMode="auto">
          <a:xfrm>
            <a:off x="517527" y="6376992"/>
            <a:ext cx="9247189" cy="146500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4300" b="0">
                <a:solidFill>
                  <a:srgbClr val="EEFF4B"/>
                </a:solidFill>
                <a:latin typeface="Arial"/>
              </a:rPr>
              <a:t>“</a:t>
            </a:r>
            <a:r>
              <a:rPr lang="en-US" sz="4300" b="0">
                <a:solidFill>
                  <a:srgbClr val="EEFF4B"/>
                </a:solidFill>
                <a:latin typeface="Limon R1" charset="0"/>
              </a:rPr>
              <a:t>paÞMgkMNat;sMBt; én kalRbvtþirbs;RBHKm&lt;Ir</a:t>
            </a:r>
            <a:r>
              <a:rPr lang="ja-JP" altLang="en-US" sz="4300" b="0">
                <a:solidFill>
                  <a:srgbClr val="EEFF4B"/>
                </a:solidFill>
                <a:latin typeface="Arial"/>
              </a:rPr>
              <a:t>”</a:t>
            </a:r>
            <a:endParaRPr lang="en-US" sz="4300" b="0">
              <a:solidFill>
                <a:srgbClr val="EEFF4B"/>
              </a:solidFill>
              <a:latin typeface="Limon R1" charset="0"/>
            </a:endParaRPr>
          </a:p>
        </p:txBody>
      </p:sp>
      <p:sp>
        <p:nvSpPr>
          <p:cNvPr id="1157143" name="Rectangle 23"/>
          <p:cNvSpPr>
            <a:spLocks noChangeArrowheads="1"/>
          </p:cNvSpPr>
          <p:nvPr/>
        </p:nvSpPr>
        <p:spPr bwMode="auto">
          <a:xfrm>
            <a:off x="2233613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44" name="Rectangle 24"/>
          <p:cNvSpPr>
            <a:spLocks noChangeArrowheads="1"/>
          </p:cNvSpPr>
          <p:nvPr/>
        </p:nvSpPr>
        <p:spPr bwMode="auto">
          <a:xfrm>
            <a:off x="3240089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45" name="Rectangle 25"/>
          <p:cNvSpPr>
            <a:spLocks noChangeArrowheads="1"/>
          </p:cNvSpPr>
          <p:nvPr/>
        </p:nvSpPr>
        <p:spPr bwMode="auto">
          <a:xfrm>
            <a:off x="4244975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46" name="Rectangle 26"/>
          <p:cNvSpPr>
            <a:spLocks noChangeArrowheads="1"/>
          </p:cNvSpPr>
          <p:nvPr/>
        </p:nvSpPr>
        <p:spPr bwMode="auto">
          <a:xfrm>
            <a:off x="5251450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47" name="Rectangle 27" descr="Light vertical"/>
          <p:cNvSpPr>
            <a:spLocks noChangeArrowheads="1"/>
          </p:cNvSpPr>
          <p:nvPr/>
        </p:nvSpPr>
        <p:spPr bwMode="auto">
          <a:xfrm>
            <a:off x="6256338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48" name="Rectangle 28" descr="Light vertical"/>
          <p:cNvSpPr>
            <a:spLocks noChangeArrowheads="1"/>
          </p:cNvSpPr>
          <p:nvPr/>
        </p:nvSpPr>
        <p:spPr bwMode="auto">
          <a:xfrm>
            <a:off x="7262813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157149" name="Rectangle 29" descr="Light vertical"/>
          <p:cNvSpPr>
            <a:spLocks noChangeArrowheads="1"/>
          </p:cNvSpPr>
          <p:nvPr/>
        </p:nvSpPr>
        <p:spPr bwMode="auto">
          <a:xfrm>
            <a:off x="8269289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grpSp>
        <p:nvGrpSpPr>
          <p:cNvPr id="1157150" name="Group 30"/>
          <p:cNvGrpSpPr>
            <a:grpSpLocks/>
          </p:cNvGrpSpPr>
          <p:nvPr/>
        </p:nvGrpSpPr>
        <p:grpSpPr bwMode="auto">
          <a:xfrm>
            <a:off x="628153" y="4725123"/>
            <a:ext cx="184150" cy="2179781"/>
            <a:chOff x="3487" y="58"/>
            <a:chExt cx="105" cy="1212"/>
          </a:xfrm>
        </p:grpSpPr>
        <p:sp>
          <p:nvSpPr>
            <p:cNvPr id="1157151" name="Rectangle 31"/>
            <p:cNvSpPr>
              <a:spLocks noChangeArrowheads="1"/>
            </p:cNvSpPr>
            <p:nvPr/>
          </p:nvSpPr>
          <p:spPr bwMode="auto">
            <a:xfrm rot="16200000">
              <a:off x="3316" y="229"/>
              <a:ext cx="342" cy="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35FFD0"/>
                </a:solidFill>
              </a:endParaRPr>
            </a:p>
          </p:txBody>
        </p:sp>
        <p:sp>
          <p:nvSpPr>
            <p:cNvPr id="1157152" name="Rectangle 32"/>
            <p:cNvSpPr>
              <a:spLocks noChangeArrowheads="1"/>
            </p:cNvSpPr>
            <p:nvPr/>
          </p:nvSpPr>
          <p:spPr bwMode="auto">
            <a:xfrm rot="16200000">
              <a:off x="3421" y="1099"/>
              <a:ext cx="342" cy="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35FFD0"/>
                </a:solidFill>
              </a:endParaRPr>
            </a:p>
          </p:txBody>
        </p:sp>
      </p:grpSp>
      <p:sp>
        <p:nvSpPr>
          <p:cNvPr id="1157153" name="Rectangle 33"/>
          <p:cNvSpPr>
            <a:spLocks noChangeArrowheads="1"/>
          </p:cNvSpPr>
          <p:nvPr/>
        </p:nvSpPr>
        <p:spPr bwMode="auto">
          <a:xfrm rot="16200000">
            <a:off x="6737927" y="890314"/>
            <a:ext cx="3129400" cy="3847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1800" b="0">
                <a:solidFill>
                  <a:srgbClr val="EEFF4B"/>
                </a:solidFill>
              </a:rPr>
              <a:t> </a:t>
            </a:r>
            <a:r>
              <a:rPr lang="en-US" sz="2500" b="0">
                <a:solidFill>
                  <a:srgbClr val="EEFF4B"/>
                </a:solidFill>
                <a:latin typeface="Limon S1" charset="0"/>
              </a:rPr>
              <a:t>épÞemXfµI/  EpndIfµI </a:t>
            </a:r>
          </a:p>
        </p:txBody>
      </p:sp>
      <p:sp>
        <p:nvSpPr>
          <p:cNvPr id="1157154" name="Line 34"/>
          <p:cNvSpPr>
            <a:spLocks noChangeShapeType="1"/>
          </p:cNvSpPr>
          <p:nvPr/>
        </p:nvSpPr>
        <p:spPr bwMode="auto">
          <a:xfrm>
            <a:off x="85185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57155" name="Line 35"/>
          <p:cNvSpPr>
            <a:spLocks noChangeShapeType="1"/>
          </p:cNvSpPr>
          <p:nvPr/>
        </p:nvSpPr>
        <p:spPr bwMode="auto">
          <a:xfrm>
            <a:off x="86582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57156" name="Line 36"/>
          <p:cNvSpPr>
            <a:spLocks noChangeShapeType="1"/>
          </p:cNvSpPr>
          <p:nvPr/>
        </p:nvSpPr>
        <p:spPr bwMode="auto">
          <a:xfrm>
            <a:off x="87979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57160" name="Rectangle 40"/>
          <p:cNvSpPr>
            <a:spLocks noChangeArrowheads="1"/>
          </p:cNvSpPr>
          <p:nvPr/>
        </p:nvSpPr>
        <p:spPr bwMode="auto">
          <a:xfrm>
            <a:off x="2147891" y="736601"/>
            <a:ext cx="87325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 b="0" i="1">
                <a:solidFill>
                  <a:srgbClr val="EEFF4B"/>
                </a:solidFill>
                <a:latin typeface="Limon R1" charset="0"/>
              </a:rPr>
              <a:t>m </a:t>
            </a:r>
            <a:r>
              <a:rPr lang="en-US" sz="2500" i="1">
                <a:solidFill>
                  <a:srgbClr val="EEFF4B"/>
                </a:solidFill>
                <a:latin typeface="" charset="0"/>
              </a:rPr>
              <a:t>4 </a:t>
            </a:r>
          </a:p>
        </p:txBody>
      </p:sp>
      <p:sp>
        <p:nvSpPr>
          <p:cNvPr id="1157161" name="Rectangle 41"/>
          <p:cNvSpPr>
            <a:spLocks noChangeArrowheads="1"/>
          </p:cNvSpPr>
          <p:nvPr/>
        </p:nvSpPr>
        <p:spPr bwMode="auto">
          <a:xfrm>
            <a:off x="3965579" y="722313"/>
            <a:ext cx="873557" cy="627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2700" b="0" i="1">
                <a:solidFill>
                  <a:srgbClr val="EEFF4B"/>
                </a:solidFill>
                <a:latin typeface="Limon R1" charset="0"/>
              </a:rPr>
              <a:t>  </a:t>
            </a:r>
            <a:r>
              <a:rPr lang="en-US" sz="4000" b="0" i="1">
                <a:solidFill>
                  <a:srgbClr val="EEFF4B"/>
                </a:solidFill>
                <a:latin typeface="Limon R1" charset="0"/>
              </a:rPr>
              <a:t>s</a:t>
            </a:r>
            <a:r>
              <a:rPr lang="en-US" sz="4000" i="1">
                <a:solidFill>
                  <a:srgbClr val="EEFF4B"/>
                </a:solidFill>
                <a:latin typeface="Limon S1" charset="0"/>
              </a:rPr>
              <a:t> </a:t>
            </a:r>
            <a:r>
              <a:rPr lang="en-US" sz="2300" i="1">
                <a:solidFill>
                  <a:srgbClr val="EEFF4B"/>
                </a:solidFill>
                <a:latin typeface="" charset="0"/>
              </a:rPr>
              <a:t>3 </a:t>
            </a:r>
          </a:p>
        </p:txBody>
      </p:sp>
      <p:sp>
        <p:nvSpPr>
          <p:cNvPr id="1157163" name="Rectangle 43"/>
          <p:cNvSpPr>
            <a:spLocks noChangeArrowheads="1"/>
          </p:cNvSpPr>
          <p:nvPr/>
        </p:nvSpPr>
        <p:spPr bwMode="auto">
          <a:xfrm>
            <a:off x="1090614" y="1149353"/>
            <a:ext cx="45585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b </a:t>
            </a:r>
          </a:p>
        </p:txBody>
      </p:sp>
      <p:sp>
        <p:nvSpPr>
          <p:cNvPr id="1157164" name="Rectangle 44"/>
          <p:cNvSpPr>
            <a:spLocks noChangeArrowheads="1"/>
          </p:cNvSpPr>
          <p:nvPr/>
        </p:nvSpPr>
        <p:spPr bwMode="auto">
          <a:xfrm>
            <a:off x="1609729" y="1133475"/>
            <a:ext cx="54151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G  </a:t>
            </a:r>
          </a:p>
        </p:txBody>
      </p:sp>
      <p:sp>
        <p:nvSpPr>
          <p:cNvPr id="1157165" name="Rectangle 45"/>
          <p:cNvSpPr>
            <a:spLocks noChangeArrowheads="1"/>
          </p:cNvSpPr>
          <p:nvPr/>
        </p:nvSpPr>
        <p:spPr bwMode="auto">
          <a:xfrm>
            <a:off x="2081216" y="1135063"/>
            <a:ext cx="437300" cy="627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y  </a:t>
            </a:r>
          </a:p>
        </p:txBody>
      </p:sp>
      <p:sp>
        <p:nvSpPr>
          <p:cNvPr id="1157166" name="Rectangle 46"/>
          <p:cNvSpPr>
            <a:spLocks noChangeArrowheads="1"/>
          </p:cNvSpPr>
          <p:nvPr/>
        </p:nvSpPr>
        <p:spPr bwMode="auto">
          <a:xfrm>
            <a:off x="2606678" y="1133475"/>
            <a:ext cx="59862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m  </a:t>
            </a:r>
          </a:p>
        </p:txBody>
      </p:sp>
      <p:sp>
        <p:nvSpPr>
          <p:cNvPr id="1157167" name="Rectangle 47"/>
          <p:cNvSpPr>
            <a:spLocks noChangeArrowheads="1"/>
          </p:cNvSpPr>
          <p:nvPr/>
        </p:nvSpPr>
        <p:spPr bwMode="auto">
          <a:xfrm>
            <a:off x="3051177" y="1149351"/>
            <a:ext cx="437300" cy="627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y  </a:t>
            </a:r>
          </a:p>
        </p:txBody>
      </p:sp>
      <p:sp>
        <p:nvSpPr>
          <p:cNvPr id="1157168" name="Rectangle 48"/>
          <p:cNvSpPr>
            <a:spLocks noChangeArrowheads="1"/>
          </p:cNvSpPr>
          <p:nvPr/>
        </p:nvSpPr>
        <p:spPr bwMode="auto">
          <a:xfrm>
            <a:off x="3646492" y="1149353"/>
            <a:ext cx="54151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G  </a:t>
            </a:r>
          </a:p>
        </p:txBody>
      </p:sp>
      <p:sp>
        <p:nvSpPr>
          <p:cNvPr id="1157169" name="Rectangle 49"/>
          <p:cNvSpPr>
            <a:spLocks noChangeArrowheads="1"/>
          </p:cNvSpPr>
          <p:nvPr/>
        </p:nvSpPr>
        <p:spPr bwMode="auto">
          <a:xfrm>
            <a:off x="4124326" y="1149353"/>
            <a:ext cx="741138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sþ </a:t>
            </a:r>
          </a:p>
        </p:txBody>
      </p:sp>
      <p:sp>
        <p:nvSpPr>
          <p:cNvPr id="1157170" name="Rectangle 50"/>
          <p:cNvSpPr>
            <a:spLocks noChangeArrowheads="1"/>
          </p:cNvSpPr>
          <p:nvPr/>
        </p:nvSpPr>
        <p:spPr bwMode="auto">
          <a:xfrm>
            <a:off x="4548191" y="1133475"/>
            <a:ext cx="54151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Q </a:t>
            </a:r>
          </a:p>
        </p:txBody>
      </p:sp>
      <p:sp>
        <p:nvSpPr>
          <p:cNvPr id="1157171" name="Rectangle 51"/>
          <p:cNvSpPr>
            <a:spLocks noChangeArrowheads="1"/>
          </p:cNvSpPr>
          <p:nvPr/>
        </p:nvSpPr>
        <p:spPr bwMode="auto">
          <a:xfrm>
            <a:off x="5127629" y="1135065"/>
            <a:ext cx="42780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s  </a:t>
            </a:r>
          </a:p>
        </p:txBody>
      </p:sp>
      <p:sp>
        <p:nvSpPr>
          <p:cNvPr id="1157172" name="Rectangle 52"/>
          <p:cNvSpPr>
            <a:spLocks noChangeArrowheads="1"/>
          </p:cNvSpPr>
          <p:nvPr/>
        </p:nvSpPr>
        <p:spPr bwMode="auto">
          <a:xfrm>
            <a:off x="5726113" y="1198566"/>
            <a:ext cx="0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endParaRPr lang="en-US" sz="4000" b="0">
              <a:solidFill>
                <a:srgbClr val="EEFF4B"/>
              </a:solidFill>
              <a:latin typeface="Times" charset="0"/>
            </a:endParaRPr>
          </a:p>
        </p:txBody>
      </p:sp>
      <p:sp>
        <p:nvSpPr>
          <p:cNvPr id="1157173" name="Rectangle 53"/>
          <p:cNvSpPr>
            <a:spLocks noChangeArrowheads="1"/>
          </p:cNvSpPr>
          <p:nvPr/>
        </p:nvSpPr>
        <p:spPr bwMode="auto">
          <a:xfrm>
            <a:off x="3462339" y="1181104"/>
            <a:ext cx="0" cy="307777"/>
          </a:xfrm>
          <a:prstGeom prst="rect">
            <a:avLst/>
          </a:prstGeom>
          <a:noFill/>
          <a:ln w="25400">
            <a:solidFill>
              <a:srgbClr val="EEFF4B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157174" name="Rectangle 54"/>
          <p:cNvSpPr>
            <a:spLocks noChangeArrowheads="1"/>
          </p:cNvSpPr>
          <p:nvPr/>
        </p:nvSpPr>
        <p:spPr bwMode="auto">
          <a:xfrm>
            <a:off x="4999038" y="1184278"/>
            <a:ext cx="0" cy="307777"/>
          </a:xfrm>
          <a:prstGeom prst="rect">
            <a:avLst/>
          </a:prstGeom>
          <a:noFill/>
          <a:ln w="25400">
            <a:solidFill>
              <a:srgbClr val="EEFF4B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1157220" name="Group 100"/>
          <p:cNvGrpSpPr>
            <a:grpSpLocks/>
          </p:cNvGrpSpPr>
          <p:nvPr/>
        </p:nvGrpSpPr>
        <p:grpSpPr bwMode="auto">
          <a:xfrm>
            <a:off x="3255962" y="2"/>
            <a:ext cx="461962" cy="692150"/>
            <a:chOff x="2051" y="0"/>
            <a:chExt cx="291" cy="436"/>
          </a:xfrm>
        </p:grpSpPr>
        <p:sp>
          <p:nvSpPr>
            <p:cNvPr id="1157176" name="Text Box 56"/>
            <p:cNvSpPr txBox="1">
              <a:spLocks noChangeArrowheads="1"/>
            </p:cNvSpPr>
            <p:nvPr/>
          </p:nvSpPr>
          <p:spPr bwMode="auto">
            <a:xfrm>
              <a:off x="2051" y="0"/>
              <a:ext cx="291" cy="4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500" i="1">
                  <a:solidFill>
                    <a:srgbClr val="EEFF4B"/>
                  </a:solidFill>
                  <a:latin typeface="" charset="0"/>
                </a:rPr>
                <a:t>7</a:t>
              </a:r>
            </a:p>
          </p:txBody>
        </p:sp>
        <p:sp>
          <p:nvSpPr>
            <p:cNvPr id="1157177" name="Line 57"/>
            <p:cNvSpPr>
              <a:spLocks noChangeShapeType="1"/>
            </p:cNvSpPr>
            <p:nvPr/>
          </p:nvSpPr>
          <p:spPr bwMode="auto">
            <a:xfrm>
              <a:off x="2092" y="218"/>
              <a:ext cx="142" cy="0"/>
            </a:xfrm>
            <a:prstGeom prst="line">
              <a:avLst/>
            </a:prstGeom>
            <a:noFill/>
            <a:ln w="28575">
              <a:solidFill>
                <a:srgbClr val="FFFF05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157178" name="Line 58"/>
          <p:cNvSpPr>
            <a:spLocks noChangeShapeType="1"/>
          </p:cNvSpPr>
          <p:nvPr/>
        </p:nvSpPr>
        <p:spPr bwMode="auto">
          <a:xfrm flipH="1">
            <a:off x="2778129" y="588963"/>
            <a:ext cx="538163" cy="400050"/>
          </a:xfrm>
          <a:prstGeom prst="line">
            <a:avLst/>
          </a:prstGeom>
          <a:noFill/>
          <a:ln w="28575">
            <a:solidFill>
              <a:srgbClr val="FFFF05"/>
            </a:solidFill>
            <a:round/>
            <a:headEnd/>
            <a:tailEnd type="arrow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157179" name="Line 59"/>
          <p:cNvSpPr>
            <a:spLocks noChangeShapeType="1"/>
          </p:cNvSpPr>
          <p:nvPr/>
        </p:nvSpPr>
        <p:spPr bwMode="auto">
          <a:xfrm>
            <a:off x="3740150" y="604838"/>
            <a:ext cx="407988" cy="341312"/>
          </a:xfrm>
          <a:prstGeom prst="line">
            <a:avLst/>
          </a:prstGeom>
          <a:noFill/>
          <a:ln w="28575">
            <a:solidFill>
              <a:srgbClr val="FFFF05"/>
            </a:solidFill>
            <a:round/>
            <a:headEnd/>
            <a:tailEnd type="arrow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157180" name="Text Box 60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157181" name="Text Box 61"/>
          <p:cNvSpPr txBox="1">
            <a:spLocks noChangeArrowheads="1"/>
          </p:cNvSpPr>
          <p:nvPr/>
        </p:nvSpPr>
        <p:spPr bwMode="auto">
          <a:xfrm rot="16181590">
            <a:off x="5569744" y="173197"/>
            <a:ext cx="1560512" cy="183959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2500" b="0">
                <a:solidFill>
                  <a:srgbClr val="F6FF4B"/>
                </a:solidFill>
                <a:latin typeface="Limon S1" charset="0"/>
              </a:rPr>
              <a:t>karbriePaKGaharkar </a:t>
            </a:r>
          </a:p>
          <a:p>
            <a:pPr algn="l">
              <a:lnSpc>
                <a:spcPct val="75000"/>
              </a:lnSpc>
            </a:pPr>
            <a:r>
              <a:rPr lang="en-US" sz="2500" b="0">
                <a:solidFill>
                  <a:srgbClr val="F6FF4B"/>
                </a:solidFill>
                <a:latin typeface="Limon S1" charset="0"/>
              </a:rPr>
              <a:t> rbs;kUnecom</a:t>
            </a:r>
          </a:p>
        </p:txBody>
      </p:sp>
      <p:sp>
        <p:nvSpPr>
          <p:cNvPr id="1157182" name="Text Box 62"/>
          <p:cNvSpPr txBox="1">
            <a:spLocks noChangeArrowheads="1"/>
          </p:cNvSpPr>
          <p:nvPr/>
        </p:nvSpPr>
        <p:spPr bwMode="auto">
          <a:xfrm rot="16200000">
            <a:off x="6773867" y="-285337"/>
            <a:ext cx="2187575" cy="19518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500" b="0">
                <a:solidFill>
                  <a:srgbClr val="FB4619"/>
                </a:solidFill>
                <a:latin typeface="Limon S1" charset="0"/>
              </a:rPr>
              <a:t> esckþICMnuMCMrH</a:t>
            </a:r>
          </a:p>
          <a:p>
            <a:pPr algn="l">
              <a:lnSpc>
                <a:spcPct val="80000"/>
              </a:lnSpc>
            </a:pPr>
            <a:r>
              <a:rPr lang="en-US" sz="2500" b="0">
                <a:solidFill>
                  <a:srgbClr val="FB4619"/>
                </a:solidFill>
                <a:latin typeface="Limon S1" charset="0"/>
              </a:rPr>
              <a:t> enAelIblø½gsy:agFM </a:t>
            </a:r>
          </a:p>
        </p:txBody>
      </p:sp>
      <p:sp>
        <p:nvSpPr>
          <p:cNvPr id="1157183" name="Text Box 63"/>
          <p:cNvSpPr txBox="1">
            <a:spLocks noChangeArrowheads="1"/>
          </p:cNvSpPr>
          <p:nvPr/>
        </p:nvSpPr>
        <p:spPr bwMode="auto">
          <a:xfrm rot="16200000">
            <a:off x="5968209" y="449005"/>
            <a:ext cx="1697037" cy="1138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1800" b="0">
                <a:solidFill>
                  <a:srgbClr val="35FFD0"/>
                </a:solidFill>
                <a:latin typeface="Limon S1" charset="0"/>
              </a:rPr>
              <a:t> </a:t>
            </a:r>
            <a:r>
              <a:rPr lang="en-US" sz="2500" b="0">
                <a:solidFill>
                  <a:srgbClr val="35FFD0"/>
                </a:solidFill>
                <a:latin typeface="Limon S1" charset="0"/>
              </a:rPr>
              <a:t>karyagmkCaelIkTI2 </a:t>
            </a:r>
          </a:p>
        </p:txBody>
      </p:sp>
      <p:sp>
        <p:nvSpPr>
          <p:cNvPr id="1157184" name="Text Box 64"/>
          <p:cNvSpPr txBox="1">
            <a:spLocks noChangeArrowheads="1"/>
          </p:cNvSpPr>
          <p:nvPr/>
        </p:nvSpPr>
        <p:spPr bwMode="auto">
          <a:xfrm rot="16200000">
            <a:off x="6126163" y="249729"/>
            <a:ext cx="2387600" cy="8848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0">
                <a:solidFill>
                  <a:srgbClr val="FFFFFF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  <a:latin typeface="Limon S1" charset="0"/>
              </a:rPr>
              <a:t>karRKgraCü enAelI EpndI</a:t>
            </a:r>
            <a:endParaRPr lang="en-US" sz="1600" b="0">
              <a:solidFill>
                <a:srgbClr val="FFFFFF"/>
              </a:solidFill>
            </a:endParaRPr>
          </a:p>
          <a:p>
            <a:pPr algn="l">
              <a:lnSpc>
                <a:spcPct val="85000"/>
              </a:lnSpc>
            </a:pPr>
            <a:r>
              <a:rPr lang="en-US" sz="1600" b="0">
                <a:solidFill>
                  <a:srgbClr val="FFFFFF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  <a:latin typeface="Limon S1" charset="0"/>
              </a:rPr>
              <a:t>rbs;RBHRKIsÞ</a:t>
            </a:r>
            <a:r>
              <a:rPr lang="en-US" sz="1600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57196" name="Text Box 76"/>
          <p:cNvSpPr txBox="1">
            <a:spLocks noChangeArrowheads="1"/>
          </p:cNvSpPr>
          <p:nvPr/>
        </p:nvSpPr>
        <p:spPr bwMode="auto">
          <a:xfrm>
            <a:off x="859657" y="7433163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157197" name="Rectangle 77"/>
          <p:cNvSpPr>
            <a:spLocks noChangeArrowheads="1"/>
          </p:cNvSpPr>
          <p:nvPr/>
        </p:nvSpPr>
        <p:spPr bwMode="auto">
          <a:xfrm>
            <a:off x="872840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157198" name="Text Box 78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71</a:t>
            </a:r>
          </a:p>
        </p:txBody>
      </p:sp>
      <p:sp>
        <p:nvSpPr>
          <p:cNvPr id="1157212" name="Rectangle 92"/>
          <p:cNvSpPr>
            <a:spLocks noChangeArrowheads="1"/>
          </p:cNvSpPr>
          <p:nvPr/>
        </p:nvSpPr>
        <p:spPr bwMode="auto">
          <a:xfrm rot="17955337">
            <a:off x="-190784" y="3634652"/>
            <a:ext cx="4282057" cy="8586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132592" dir="20598045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18818">
              <a:lnSpc>
                <a:spcPct val="80000"/>
              </a:lnSpc>
            </a:pPr>
            <a:r>
              <a:rPr lang="en-US" sz="3600" b="0" i="1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 defTabSz="1018818">
              <a:lnSpc>
                <a:spcPct val="70000"/>
              </a:lnSpc>
            </a:pPr>
            <a:r>
              <a:rPr lang="en-US" sz="3600" b="0">
                <a:solidFill>
                  <a:schemeClr val="bg1"/>
                </a:solidFill>
                <a:latin typeface="Limon R1" charset="0"/>
              </a:rPr>
              <a:t> rbs;kUnecom</a:t>
            </a:r>
          </a:p>
        </p:txBody>
      </p:sp>
      <p:sp>
        <p:nvSpPr>
          <p:cNvPr id="1157214" name="Rectangle 94"/>
          <p:cNvSpPr>
            <a:spLocks noChangeArrowheads="1"/>
          </p:cNvSpPr>
          <p:nvPr/>
        </p:nvSpPr>
        <p:spPr bwMode="auto">
          <a:xfrm rot="17955337">
            <a:off x="1660528" y="3490956"/>
            <a:ext cx="3438525" cy="110799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132592" dir="20598045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018818"/>
            <a:r>
              <a:rPr lang="en-US" sz="3600" b="0">
                <a:solidFill>
                  <a:schemeClr val="bg1"/>
                </a:solidFill>
                <a:latin typeface="Limon R1" charset="0"/>
              </a:rPr>
              <a:t>karyagmkCaelIkTI2</a:t>
            </a:r>
          </a:p>
        </p:txBody>
      </p:sp>
      <p:sp>
        <p:nvSpPr>
          <p:cNvPr id="1157215" name="Rectangle 95"/>
          <p:cNvSpPr>
            <a:spLocks noChangeArrowheads="1"/>
          </p:cNvSpPr>
          <p:nvPr/>
        </p:nvSpPr>
        <p:spPr bwMode="auto">
          <a:xfrm rot="17955337">
            <a:off x="2842739" y="3576653"/>
            <a:ext cx="4458652" cy="95564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132592" dir="20598045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18818">
              <a:lnSpc>
                <a:spcPct val="85000"/>
              </a:lnSpc>
            </a:pPr>
            <a:r>
              <a:rPr lang="en-US" sz="3600" b="0">
                <a:solidFill>
                  <a:srgbClr val="FFFFFF"/>
                </a:solidFill>
                <a:latin typeface="Limon R1" charset="0"/>
              </a:rPr>
              <a:t> karRKgraCü enAelI</a:t>
            </a:r>
            <a:endParaRPr lang="en-US" sz="2800" b="0">
              <a:solidFill>
                <a:srgbClr val="FFFFFF"/>
              </a:solidFill>
              <a:latin typeface="Limon R1" charset="0"/>
            </a:endParaRPr>
          </a:p>
          <a:p>
            <a:pPr algn="ctr" defTabSz="1018818">
              <a:lnSpc>
                <a:spcPct val="85000"/>
              </a:lnSpc>
            </a:pPr>
            <a:r>
              <a:rPr lang="en-US" sz="2800" b="0">
                <a:solidFill>
                  <a:srgbClr val="FFFFFF"/>
                </a:solidFill>
                <a:latin typeface="Limon R1" charset="0"/>
              </a:rPr>
              <a:t> </a:t>
            </a:r>
            <a:r>
              <a:rPr lang="en-US" sz="3600" b="0">
                <a:solidFill>
                  <a:srgbClr val="FFFFFF"/>
                </a:solidFill>
                <a:latin typeface="Limon R1" charset="0"/>
              </a:rPr>
              <a:t>EpndI</a:t>
            </a:r>
            <a:r>
              <a:rPr lang="en-US" sz="2800" b="0">
                <a:solidFill>
                  <a:srgbClr val="FFFFFF"/>
                </a:solidFill>
                <a:latin typeface="Limon R1" charset="0"/>
              </a:rPr>
              <a:t> </a:t>
            </a:r>
            <a:r>
              <a:rPr lang="en-US" sz="3600" b="0">
                <a:solidFill>
                  <a:srgbClr val="FFFFFF"/>
                </a:solidFill>
                <a:latin typeface="Limon R1" charset="0"/>
              </a:rPr>
              <a:t>rbs;RBHRKIsÞ </a:t>
            </a:r>
          </a:p>
        </p:txBody>
      </p:sp>
      <p:sp>
        <p:nvSpPr>
          <p:cNvPr id="1157216" name="Rectangle 96"/>
          <p:cNvSpPr>
            <a:spLocks noChangeArrowheads="1"/>
          </p:cNvSpPr>
          <p:nvPr/>
        </p:nvSpPr>
        <p:spPr bwMode="auto">
          <a:xfrm rot="17955337">
            <a:off x="4274658" y="3611579"/>
            <a:ext cx="4490412" cy="95564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132592" dir="20598045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18818">
              <a:lnSpc>
                <a:spcPct val="85000"/>
              </a:lnSpc>
            </a:pPr>
            <a:r>
              <a:rPr lang="en-US" sz="3600" b="0">
                <a:solidFill>
                  <a:schemeClr val="bg1"/>
                </a:solidFill>
                <a:latin typeface="Limon R1" charset="0"/>
              </a:rPr>
              <a:t> esckþICMnuMCMrH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 defTabSz="1018818">
              <a:lnSpc>
                <a:spcPct val="85000"/>
              </a:lnSpc>
            </a:pPr>
            <a:r>
              <a:rPr lang="en-US" sz="3600" b="0">
                <a:solidFill>
                  <a:schemeClr val="bg1"/>
                </a:solidFill>
                <a:latin typeface="Limon R1" charset="0"/>
              </a:rPr>
              <a:t> enAelIblø½gsy:agFM </a:t>
            </a:r>
          </a:p>
        </p:txBody>
      </p:sp>
      <p:sp>
        <p:nvSpPr>
          <p:cNvPr id="1157217" name="Rectangle 97"/>
          <p:cNvSpPr>
            <a:spLocks noChangeArrowheads="1"/>
          </p:cNvSpPr>
          <p:nvPr/>
        </p:nvSpPr>
        <p:spPr bwMode="auto">
          <a:xfrm rot="17955337">
            <a:off x="5686338" y="3667941"/>
            <a:ext cx="4378502" cy="553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dist="132592" dir="20598045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18818"/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épÞemXfµI/ EpndIfµI  </a:t>
            </a:r>
          </a:p>
        </p:txBody>
      </p:sp>
      <p:sp>
        <p:nvSpPr>
          <p:cNvPr id="1157218" name="Text Box 98"/>
          <p:cNvSpPr txBox="1">
            <a:spLocks noChangeArrowheads="1"/>
          </p:cNvSpPr>
          <p:nvPr/>
        </p:nvSpPr>
        <p:spPr bwMode="auto">
          <a:xfrm>
            <a:off x="9633499" y="7361353"/>
            <a:ext cx="294182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4" grpId="0" animBg="1"/>
      <p:bldP spid="1157155" grpId="0" animBg="1"/>
      <p:bldP spid="1157156" grpId="0" animBg="1"/>
      <p:bldP spid="1157212" grpId="0" animBg="1" autoUpdateAnimBg="0"/>
      <p:bldP spid="1157214" grpId="0" animBg="1" autoUpdateAnimBg="0"/>
      <p:bldP spid="1157215" grpId="0" animBg="1" autoUpdateAnimBg="0"/>
      <p:bldP spid="1157216" grpId="0" animBg="1" autoUpdateAnimBg="0"/>
      <p:bldP spid="1157217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1523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1200153" y="2122489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1147763" y="1225552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31526" name="Text Box 6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1528" name="Rectangle 8"/>
          <p:cNvSpPr>
            <a:spLocks noChangeArrowheads="1"/>
          </p:cNvSpPr>
          <p:nvPr/>
        </p:nvSpPr>
        <p:spPr bwMode="auto">
          <a:xfrm>
            <a:off x="7142166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1529" name="Rectangle 9"/>
          <p:cNvSpPr>
            <a:spLocks noChangeArrowheads="1"/>
          </p:cNvSpPr>
          <p:nvPr/>
        </p:nvSpPr>
        <p:spPr bwMode="auto">
          <a:xfrm>
            <a:off x="7291391" y="3641728"/>
            <a:ext cx="1490662" cy="18484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algn="ctr" defTabSz="1006124"/>
            <a:r>
              <a:rPr lang="en-US" sz="2800" b="0">
                <a:solidFill>
                  <a:srgbClr val="FEB4C2"/>
                </a:solidFill>
                <a:latin typeface="Limon R1" charset="0"/>
              </a:rPr>
              <a:t>GnnþPaB GnaKtkal</a:t>
            </a:r>
          </a:p>
        </p:txBody>
      </p:sp>
      <p:sp>
        <p:nvSpPr>
          <p:cNvPr id="1131530" name="Line 10"/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1531" name="Line 11"/>
          <p:cNvSpPr>
            <a:spLocks noChangeShapeType="1"/>
          </p:cNvSpPr>
          <p:nvPr/>
        </p:nvSpPr>
        <p:spPr bwMode="auto">
          <a:xfrm>
            <a:off x="7010400" y="4692654"/>
            <a:ext cx="0" cy="12874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1532" name="Line 12"/>
          <p:cNvSpPr>
            <a:spLocks noChangeShapeType="1"/>
          </p:cNvSpPr>
          <p:nvPr/>
        </p:nvSpPr>
        <p:spPr bwMode="auto">
          <a:xfrm>
            <a:off x="9067801" y="4657725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1533" name="Rectangle 13"/>
          <p:cNvSpPr>
            <a:spLocks noChangeArrowheads="1"/>
          </p:cNvSpPr>
          <p:nvPr/>
        </p:nvSpPr>
        <p:spPr bwMode="auto">
          <a:xfrm>
            <a:off x="6634164" y="3079754"/>
            <a:ext cx="2047876" cy="92405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64" tIns="50783" rIns="101564" bIns="50783">
            <a:spAutoFit/>
          </a:bodyPr>
          <a:lstStyle/>
          <a:p>
            <a:pPr defTabSz="1006124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Helvetica" charset="0"/>
              </a:rPr>
              <a:t>(1 </a:t>
            </a:r>
            <a:r>
              <a:rPr lang="en-US" sz="3200">
                <a:solidFill>
                  <a:schemeClr val="bg1"/>
                </a:solidFill>
                <a:latin typeface="Limon S1" charset="0"/>
              </a:rPr>
              <a:t>esovePA</a:t>
            </a:r>
            <a:r>
              <a:rPr lang="en-US">
                <a:solidFill>
                  <a:schemeClr val="bg1"/>
                </a:solidFill>
                <a:latin typeface="Helvetica" charset="0"/>
              </a:rPr>
              <a:t>)</a:t>
            </a:r>
          </a:p>
        </p:txBody>
      </p:sp>
      <p:sp>
        <p:nvSpPr>
          <p:cNvPr id="1131534" name="Rectangle 14"/>
          <p:cNvSpPr>
            <a:spLocks noChangeArrowheads="1"/>
          </p:cNvSpPr>
          <p:nvPr/>
        </p:nvSpPr>
        <p:spPr bwMode="auto">
          <a:xfrm>
            <a:off x="6740526" y="4991103"/>
            <a:ext cx="2638425" cy="134702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ABFFAB"/>
                </a:solidFill>
                <a:latin typeface="Limon R1" charset="0"/>
              </a:rPr>
              <a:t>vivrN³</a:t>
            </a:r>
            <a:endParaRPr lang="en-US" sz="4000" i="1">
              <a:solidFill>
                <a:srgbClr val="ABFFAB"/>
              </a:solidFill>
              <a:latin typeface="Helvetica" charset="0"/>
            </a:endParaRPr>
          </a:p>
          <a:p>
            <a:pPr algn="ctr"/>
            <a:endParaRPr lang="en-US" sz="4000" i="1">
              <a:solidFill>
                <a:srgbClr val="ABFFAB"/>
              </a:solidFill>
              <a:latin typeface="Helvetica" charset="0"/>
            </a:endParaRPr>
          </a:p>
        </p:txBody>
      </p:sp>
      <p:pic>
        <p:nvPicPr>
          <p:cNvPr id="1131537" name="Picture 17" descr="&#10;patmos.gif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8" y="336553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1538" name="Text Box 18"/>
          <p:cNvSpPr txBox="1">
            <a:spLocks noChangeArrowheads="1"/>
          </p:cNvSpPr>
          <p:nvPr/>
        </p:nvSpPr>
        <p:spPr bwMode="auto">
          <a:xfrm>
            <a:off x="6146800" y="803279"/>
            <a:ext cx="3459163" cy="3578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solidFill>
                  <a:srgbClr val="FFEA18"/>
                </a:solidFill>
                <a:latin typeface="Limon S1" charset="0"/>
              </a:rPr>
              <a:t>sresr                      enAelIekaH):at;m:us                RbEhl enAqñaM </a:t>
            </a:r>
            <a:r>
              <a:rPr lang="en-US">
                <a:solidFill>
                  <a:srgbClr val="FFEA18"/>
                </a:solidFill>
              </a:rPr>
              <a:t>95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 K&gt;s</a:t>
            </a:r>
            <a:r>
              <a:rPr lang="en-US" sz="3600" b="0">
                <a:solidFill>
                  <a:srgbClr val="FFEA18"/>
                </a:solidFill>
                <a:latin typeface="Limon S1" charset="0"/>
              </a:rPr>
              <a:t>&gt;</a:t>
            </a:r>
            <a:endParaRPr lang="en-US" sz="4000" i="1">
              <a:solidFill>
                <a:srgbClr val="FFEA18"/>
              </a:solidFill>
              <a:latin typeface="Limon S1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EA18"/>
                </a:solidFill>
              </a:rPr>
              <a:t> </a:t>
            </a:r>
          </a:p>
        </p:txBody>
      </p:sp>
      <p:sp>
        <p:nvSpPr>
          <p:cNvPr id="1131527" name="Rectangle 7"/>
          <p:cNvSpPr>
            <a:spLocks noChangeArrowheads="1"/>
          </p:cNvSpPr>
          <p:nvPr/>
        </p:nvSpPr>
        <p:spPr bwMode="auto">
          <a:xfrm>
            <a:off x="1465263" y="3019428"/>
            <a:ext cx="4191000" cy="55353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5300" b="0">
                <a:solidFill>
                  <a:schemeClr val="bg1"/>
                </a:solidFill>
                <a:latin typeface="Limon R1" charset="0"/>
              </a:rPr>
              <a:t>cMNuccMbgR)aM         enAkñúg Km&lt;IrvivrN³</a:t>
            </a:r>
            <a:r>
              <a:rPr lang="en-US" sz="4300">
                <a:solidFill>
                  <a:schemeClr val="bg1"/>
                </a:solidFill>
                <a:latin typeface="Helvetica" charset="0"/>
              </a:rPr>
              <a:t>   </a:t>
            </a:r>
            <a:r>
              <a:rPr lang="en-US" sz="5300" b="0">
                <a:solidFill>
                  <a:schemeClr val="bg1"/>
                </a:solidFill>
                <a:latin typeface="Limon R1" charset="0"/>
              </a:rPr>
              <a:t>CMBUk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Helvetica" charset="0"/>
              </a:rPr>
              <a:t>  19, 20, 21</a:t>
            </a:r>
          </a:p>
          <a:p>
            <a:pPr algn="ctr"/>
            <a:endParaRPr lang="en-US" sz="400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131545" name="Text Box 25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31547" name="Text Box 27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7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3571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1122363" y="2122489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133573" name="Rectangle 5"/>
          <p:cNvSpPr>
            <a:spLocks noChangeArrowheads="1"/>
          </p:cNvSpPr>
          <p:nvPr/>
        </p:nvSpPr>
        <p:spPr bwMode="auto">
          <a:xfrm>
            <a:off x="1147763" y="1214441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6075363" y="533400"/>
            <a:ext cx="3371850" cy="12652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3575" name="Text Box 7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3576" name="Text Box 8"/>
          <p:cNvSpPr txBox="1">
            <a:spLocks noChangeArrowheads="1"/>
          </p:cNvSpPr>
          <p:nvPr/>
        </p:nvSpPr>
        <p:spPr bwMode="auto">
          <a:xfrm>
            <a:off x="6024563" y="593725"/>
            <a:ext cx="3452812" cy="219725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rbs;kUnecom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19:1-10</a:t>
            </a:r>
          </a:p>
        </p:txBody>
      </p:sp>
      <p:sp>
        <p:nvSpPr>
          <p:cNvPr id="1133577" name="Rectangle 9"/>
          <p:cNvSpPr>
            <a:spLocks noChangeArrowheads="1"/>
          </p:cNvSpPr>
          <p:nvPr/>
        </p:nvSpPr>
        <p:spPr bwMode="auto">
          <a:xfrm>
            <a:off x="1497013" y="2859088"/>
            <a:ext cx="4191000" cy="825614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 b="0">
                <a:solidFill>
                  <a:srgbClr val="FFEA18"/>
                </a:solidFill>
                <a:latin typeface="Limon S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19:9</a:t>
            </a:r>
            <a:r>
              <a:rPr lang="en-US" sz="3200" b="0">
                <a:solidFill>
                  <a:srgbClr val="FFEA18"/>
                </a:solidFill>
                <a:latin typeface="Helvetica" charset="0"/>
              </a:rPr>
              <a:t>                   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eTvtþak¾R)ab;mkxJúMfa </a:t>
            </a:r>
            <a:r>
              <a:rPr lang="ja-JP" altLang="en-US" sz="40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cUrsresrfa manBrehIy Gs;GñkEdlRBH)anehA mkbriePaKkarkUnecom</a:t>
            </a:r>
            <a:r>
              <a:rPr lang="ja-JP" altLang="en-US" sz="4000">
                <a:solidFill>
                  <a:schemeClr val="bg1"/>
                </a:solidFill>
                <a:latin typeface="Arial"/>
              </a:rPr>
              <a:t>”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  k¾niyay mkxJúMeTotfa </a:t>
            </a:r>
            <a:r>
              <a:rPr lang="ja-JP" altLang="en-US" sz="4000">
                <a:solidFill>
                  <a:schemeClr val="bg1"/>
                </a:solidFill>
                <a:latin typeface="Arial"/>
              </a:rPr>
              <a:t>“</a:t>
            </a:r>
            <a:r>
              <a:rPr lang="en-US" sz="4000">
                <a:solidFill>
                  <a:schemeClr val="bg1"/>
                </a:solidFill>
                <a:latin typeface="Limon S1" charset="0"/>
                <a:cs typeface="Times New Roman" charset="0"/>
              </a:rPr>
              <a:t>enHCaRBHbnÞÚl Bitrbs;RBH.</a:t>
            </a:r>
            <a:r>
              <a:rPr lang="ja-JP" altLang="en-US" sz="4000">
                <a:solidFill>
                  <a:schemeClr val="bg1"/>
                </a:solidFill>
                <a:latin typeface="Arial"/>
              </a:rPr>
              <a:t>”</a:t>
            </a:r>
            <a:endParaRPr lang="en-US" sz="4000">
              <a:solidFill>
                <a:schemeClr val="bg1"/>
              </a:solidFill>
              <a:latin typeface="Limon S1" charset="0"/>
            </a:endParaRPr>
          </a:p>
        </p:txBody>
      </p:sp>
      <p:sp>
        <p:nvSpPr>
          <p:cNvPr id="1133582" name="Text Box 1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5619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5620" name="Rectangle 4"/>
          <p:cNvSpPr>
            <a:spLocks noChangeArrowheads="1"/>
          </p:cNvSpPr>
          <p:nvPr/>
        </p:nvSpPr>
        <p:spPr bwMode="auto">
          <a:xfrm>
            <a:off x="1147763" y="1262066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35621" name="Text Box 5"/>
          <p:cNvSpPr txBox="1">
            <a:spLocks noChangeArrowheads="1"/>
          </p:cNvSpPr>
          <p:nvPr/>
        </p:nvSpPr>
        <p:spPr bwMode="auto">
          <a:xfrm>
            <a:off x="1146176" y="2030416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135622" name="AutoShape 6"/>
          <p:cNvSpPr>
            <a:spLocks noChangeArrowheads="1"/>
          </p:cNvSpPr>
          <p:nvPr/>
        </p:nvSpPr>
        <p:spPr bwMode="auto">
          <a:xfrm>
            <a:off x="6075363" y="544515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pPr algn="ctr"/>
            <a:endParaRPr lang="en-US" b="0"/>
          </a:p>
        </p:txBody>
      </p:sp>
      <p:sp>
        <p:nvSpPr>
          <p:cNvPr id="1135623" name="AutoShape 7"/>
          <p:cNvSpPr>
            <a:spLocks noChangeArrowheads="1"/>
          </p:cNvSpPr>
          <p:nvPr/>
        </p:nvSpPr>
        <p:spPr bwMode="auto">
          <a:xfrm>
            <a:off x="6073775" y="1971676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5624" name="Text Box 8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5625" name="Text Box 9"/>
          <p:cNvSpPr txBox="1">
            <a:spLocks noChangeArrowheads="1"/>
          </p:cNvSpPr>
          <p:nvPr/>
        </p:nvSpPr>
        <p:spPr bwMode="auto">
          <a:xfrm>
            <a:off x="6024563" y="463550"/>
            <a:ext cx="3452812" cy="219725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rbs;kUnecom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19:1-10</a:t>
            </a:r>
          </a:p>
        </p:txBody>
      </p:sp>
      <p:sp>
        <p:nvSpPr>
          <p:cNvPr id="1135626" name="Text Box 10"/>
          <p:cNvSpPr txBox="1">
            <a:spLocks noChangeArrowheads="1"/>
          </p:cNvSpPr>
          <p:nvPr/>
        </p:nvSpPr>
        <p:spPr bwMode="auto">
          <a:xfrm>
            <a:off x="6018213" y="1981202"/>
            <a:ext cx="3452812" cy="212749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karyagmkCaelIkBIr</a:t>
            </a:r>
            <a:r>
              <a:rPr lang="en-US" sz="3600" b="0" u="sng">
                <a:solidFill>
                  <a:schemeClr val="hlink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rbs;RBHeysU</a:t>
            </a:r>
            <a:r>
              <a:rPr lang="ja-JP" alt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‘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vRKIsÞ</a:t>
            </a:r>
            <a:r>
              <a:rPr lang="en-US" sz="3600" b="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19:11-16</a:t>
            </a:r>
          </a:p>
        </p:txBody>
      </p:sp>
      <p:sp>
        <p:nvSpPr>
          <p:cNvPr id="1135627" name="Text Box 11"/>
          <p:cNvSpPr txBox="1">
            <a:spLocks noChangeArrowheads="1"/>
          </p:cNvSpPr>
          <p:nvPr/>
        </p:nvSpPr>
        <p:spPr bwMode="auto">
          <a:xfrm>
            <a:off x="1420816" y="2695578"/>
            <a:ext cx="4268787" cy="1121640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>
                <a:solidFill>
                  <a:srgbClr val="FFEA18"/>
                </a:solidFill>
                <a:latin typeface="Limon S1" charset="0"/>
              </a:rPr>
              <a:t>vivrN³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19:11 &amp; 16</a:t>
            </a:r>
            <a:r>
              <a:rPr lang="en-US" sz="2500" b="0">
                <a:solidFill>
                  <a:srgbClr val="FFEA18"/>
                </a:solidFill>
                <a:latin typeface="Helvetica" charset="0"/>
              </a:rPr>
              <a:t>                            </a:t>
            </a:r>
            <a:r>
              <a:rPr lang="en-US" sz="3600" b="0">
                <a:solidFill>
                  <a:schemeClr val="bg1"/>
                </a:solidFill>
                <a:latin typeface="Limon S1" charset="0"/>
                <a:cs typeface="Times New Roman" charset="0"/>
              </a:rPr>
              <a:t>xJúMk¾eXIjemXebIkcMhreLIg enaHeXIjman esHs 1 nwgRBHGgÁEdlKg;elIva RTg;man RBHnamfa {esµaHRtg; ehIyBitR)akd}          RTg; CMnMuCMrH ehIyc,aMgedaysucrit&gt;&gt;&gt;           RTg;man RBHnamkt;enARBHBRsþehIyenA         RBH]rURTg;fa 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{esþcelIGs;TaMgesþc CaRBHGm©as;elIGs;TaMgRBHGm©as;}</a:t>
            </a:r>
            <a:r>
              <a:rPr lang="en-US" sz="3600" b="0">
                <a:solidFill>
                  <a:schemeClr val="bg1"/>
                </a:solidFill>
                <a:latin typeface="Limon S1" charset="0"/>
                <a:cs typeface="Times New Roman" charset="0"/>
              </a:rPr>
              <a:t>.</a:t>
            </a:r>
          </a:p>
        </p:txBody>
      </p:sp>
      <p:sp>
        <p:nvSpPr>
          <p:cNvPr id="1135628" name="AutoShape 12"/>
          <p:cNvSpPr>
            <a:spLocks noChangeArrowheads="1"/>
          </p:cNvSpPr>
          <p:nvPr/>
        </p:nvSpPr>
        <p:spPr bwMode="auto">
          <a:xfrm>
            <a:off x="6122991" y="542928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5631" name="Text Box 15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35632" name="Text Box 16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7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7667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7668" name="Rectangle 4"/>
          <p:cNvSpPr>
            <a:spLocks noChangeArrowheads="1"/>
          </p:cNvSpPr>
          <p:nvPr/>
        </p:nvSpPr>
        <p:spPr bwMode="auto">
          <a:xfrm>
            <a:off x="1204913" y="1214441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37669" name="Text Box 5"/>
          <p:cNvSpPr txBox="1">
            <a:spLocks noChangeArrowheads="1"/>
          </p:cNvSpPr>
          <p:nvPr/>
        </p:nvSpPr>
        <p:spPr bwMode="auto">
          <a:xfrm>
            <a:off x="1146176" y="1958976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137670" name="AutoShape 6"/>
          <p:cNvSpPr>
            <a:spLocks noChangeArrowheads="1"/>
          </p:cNvSpPr>
          <p:nvPr/>
        </p:nvSpPr>
        <p:spPr bwMode="auto">
          <a:xfrm>
            <a:off x="6075363" y="544515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7671" name="AutoShape 7"/>
          <p:cNvSpPr>
            <a:spLocks noChangeArrowheads="1"/>
          </p:cNvSpPr>
          <p:nvPr/>
        </p:nvSpPr>
        <p:spPr bwMode="auto">
          <a:xfrm>
            <a:off x="6075363" y="3403603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7672" name="AutoShape 8"/>
          <p:cNvSpPr>
            <a:spLocks noChangeArrowheads="1"/>
          </p:cNvSpPr>
          <p:nvPr/>
        </p:nvSpPr>
        <p:spPr bwMode="auto">
          <a:xfrm>
            <a:off x="6073775" y="1971676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7673" name="Text Box 9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7674" name="Text Box 10"/>
          <p:cNvSpPr txBox="1">
            <a:spLocks noChangeArrowheads="1"/>
          </p:cNvSpPr>
          <p:nvPr/>
        </p:nvSpPr>
        <p:spPr bwMode="auto">
          <a:xfrm>
            <a:off x="6024563" y="463550"/>
            <a:ext cx="3452812" cy="219725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rbs;kUnecom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19:1-10</a:t>
            </a:r>
          </a:p>
        </p:txBody>
      </p:sp>
      <p:sp>
        <p:nvSpPr>
          <p:cNvPr id="1137675" name="Text Box 11"/>
          <p:cNvSpPr txBox="1">
            <a:spLocks noChangeArrowheads="1"/>
          </p:cNvSpPr>
          <p:nvPr/>
        </p:nvSpPr>
        <p:spPr bwMode="auto">
          <a:xfrm>
            <a:off x="6035679" y="3367088"/>
            <a:ext cx="3452813" cy="2322826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karesayraCüenAEpnd</a:t>
            </a:r>
            <a:r>
              <a:rPr lang="en-US" sz="4000" b="0">
                <a:solidFill>
                  <a:schemeClr val="bg1"/>
                </a:solidFill>
                <a:latin typeface="Limon R1" charset="0"/>
                <a:cs typeface="Times New Roman" charset="0"/>
              </a:rPr>
              <a:t>I    </a:t>
            </a:r>
            <a:r>
              <a:rPr lang="en-US" sz="4000" b="0">
                <a:solidFill>
                  <a:schemeClr val="hlink"/>
                </a:solidFill>
                <a:latin typeface="Limon R1" charset="0"/>
                <a:cs typeface="Times New Roman" charset="0"/>
              </a:rPr>
              <a:t>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rbs;RBHRKIsÞ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                    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20:4-6</a:t>
            </a:r>
          </a:p>
        </p:txBody>
      </p:sp>
      <p:sp>
        <p:nvSpPr>
          <p:cNvPr id="1137676" name="Text Box 12"/>
          <p:cNvSpPr txBox="1">
            <a:spLocks noChangeArrowheads="1"/>
          </p:cNvSpPr>
          <p:nvPr/>
        </p:nvSpPr>
        <p:spPr bwMode="auto">
          <a:xfrm>
            <a:off x="6018213" y="1970091"/>
            <a:ext cx="3452812" cy="212749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karyagmkCaelIkBIr</a:t>
            </a:r>
            <a:r>
              <a:rPr lang="en-US" sz="3600" b="0" u="sng">
                <a:solidFill>
                  <a:schemeClr val="hlink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rbs;RBHeysU</a:t>
            </a:r>
            <a:r>
              <a:rPr lang="ja-JP" alt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‘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vRKIsÞ</a:t>
            </a:r>
            <a:r>
              <a:rPr lang="en-US" sz="3600" b="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19:11-16</a:t>
            </a:r>
          </a:p>
        </p:txBody>
      </p:sp>
      <p:sp>
        <p:nvSpPr>
          <p:cNvPr id="1137677" name="Text Box 13"/>
          <p:cNvSpPr txBox="1">
            <a:spLocks noChangeArrowheads="1"/>
          </p:cNvSpPr>
          <p:nvPr/>
        </p:nvSpPr>
        <p:spPr bwMode="auto">
          <a:xfrm>
            <a:off x="1309691" y="2690816"/>
            <a:ext cx="4467225" cy="1076759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4000" b="0">
                <a:solidFill>
                  <a:srgbClr val="FFEA18"/>
                </a:solidFill>
                <a:latin typeface="Limon S1" charset="0"/>
              </a:rPr>
              <a:t>vivrN³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20:6</a:t>
            </a:r>
            <a:r>
              <a:rPr lang="en-US" sz="2800" b="0">
                <a:solidFill>
                  <a:srgbClr val="FFEA18"/>
                </a:solidFill>
                <a:latin typeface="Helvetica" charset="0"/>
              </a:rPr>
              <a:t>                        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manBrehIy k¾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brisuT§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pgGs;GñkNa     EdlmancMENkkñúgxN³rs;eLIgvij Can;mundMbUgenH esckþIsøab;TI2KµanGMNac elIGñkTaMgenaHeLIy GñkTaMgenaHnwgeFVICa BYksgÇénRBH nig RBHRKIsÞ ehIynwg esayraCü CamYynwgRTg;Gs;1Ban;qñaM.</a:t>
            </a:r>
          </a:p>
        </p:txBody>
      </p:sp>
      <p:sp>
        <p:nvSpPr>
          <p:cNvPr id="1137678" name="AutoShape 14"/>
          <p:cNvSpPr>
            <a:spLocks noChangeArrowheads="1"/>
          </p:cNvSpPr>
          <p:nvPr/>
        </p:nvSpPr>
        <p:spPr bwMode="auto">
          <a:xfrm>
            <a:off x="6134103" y="2011363"/>
            <a:ext cx="3273425" cy="1116011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7679" name="AutoShape 15"/>
          <p:cNvSpPr>
            <a:spLocks noChangeArrowheads="1"/>
          </p:cNvSpPr>
          <p:nvPr/>
        </p:nvSpPr>
        <p:spPr bwMode="auto">
          <a:xfrm>
            <a:off x="6119817" y="544516"/>
            <a:ext cx="3273425" cy="1116011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7682" name="Text Box 18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37683" name="Text Box 19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77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9715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16" name="Rectangle 4"/>
          <p:cNvSpPr>
            <a:spLocks noChangeArrowheads="1"/>
          </p:cNvSpPr>
          <p:nvPr/>
        </p:nvSpPr>
        <p:spPr bwMode="auto">
          <a:xfrm>
            <a:off x="1182688" y="1260478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39717" name="AutoShape 5"/>
          <p:cNvSpPr>
            <a:spLocks noChangeArrowheads="1"/>
          </p:cNvSpPr>
          <p:nvPr/>
        </p:nvSpPr>
        <p:spPr bwMode="auto">
          <a:xfrm>
            <a:off x="6075363" y="544515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18" name="AutoShape 6"/>
          <p:cNvSpPr>
            <a:spLocks noChangeArrowheads="1"/>
          </p:cNvSpPr>
          <p:nvPr/>
        </p:nvSpPr>
        <p:spPr bwMode="auto">
          <a:xfrm>
            <a:off x="6075363" y="3403603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19" name="AutoShape 7"/>
          <p:cNvSpPr>
            <a:spLocks noChangeArrowheads="1"/>
          </p:cNvSpPr>
          <p:nvPr/>
        </p:nvSpPr>
        <p:spPr bwMode="auto">
          <a:xfrm>
            <a:off x="6086475" y="49133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20" name="AutoShape 8"/>
          <p:cNvSpPr>
            <a:spLocks noChangeArrowheads="1"/>
          </p:cNvSpPr>
          <p:nvPr/>
        </p:nvSpPr>
        <p:spPr bwMode="auto">
          <a:xfrm>
            <a:off x="6073775" y="1971676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21" name="Text Box 9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39722" name="Text Box 10"/>
          <p:cNvSpPr txBox="1">
            <a:spLocks noChangeArrowheads="1"/>
          </p:cNvSpPr>
          <p:nvPr/>
        </p:nvSpPr>
        <p:spPr bwMode="auto">
          <a:xfrm>
            <a:off x="6024563" y="400051"/>
            <a:ext cx="3452812" cy="219725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rbs;kUnecom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19:1-10</a:t>
            </a:r>
          </a:p>
        </p:txBody>
      </p:sp>
      <p:sp>
        <p:nvSpPr>
          <p:cNvPr id="1139723" name="Text Box 11"/>
          <p:cNvSpPr txBox="1">
            <a:spLocks noChangeArrowheads="1"/>
          </p:cNvSpPr>
          <p:nvPr/>
        </p:nvSpPr>
        <p:spPr bwMode="auto">
          <a:xfrm>
            <a:off x="6035679" y="3333750"/>
            <a:ext cx="3452813" cy="2322826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kareKgraCüenAEpnd</a:t>
            </a:r>
            <a:r>
              <a:rPr lang="en-US" sz="4000" b="0">
                <a:solidFill>
                  <a:schemeClr val="bg1"/>
                </a:solidFill>
                <a:latin typeface="Limon R1" charset="0"/>
                <a:cs typeface="Times New Roman" charset="0"/>
              </a:rPr>
              <a:t>I    </a:t>
            </a:r>
            <a:r>
              <a:rPr lang="en-US" sz="4000" b="0">
                <a:solidFill>
                  <a:schemeClr val="hlink"/>
                </a:solidFill>
                <a:latin typeface="Limon R1" charset="0"/>
                <a:cs typeface="Times New Roman" charset="0"/>
              </a:rPr>
              <a:t>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rbs;RBHRKIsÞ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                    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20:4-6</a:t>
            </a:r>
          </a:p>
        </p:txBody>
      </p:sp>
      <p:sp>
        <p:nvSpPr>
          <p:cNvPr id="1139724" name="Text Box 12"/>
          <p:cNvSpPr txBox="1">
            <a:spLocks noChangeArrowheads="1"/>
          </p:cNvSpPr>
          <p:nvPr/>
        </p:nvSpPr>
        <p:spPr bwMode="auto">
          <a:xfrm>
            <a:off x="6018213" y="1947865"/>
            <a:ext cx="3452812" cy="212749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karyagmkCaelIkBIr</a:t>
            </a:r>
            <a:r>
              <a:rPr lang="en-US" sz="3600" b="0" u="sng">
                <a:solidFill>
                  <a:schemeClr val="hlink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rbs;RBHeysU</a:t>
            </a:r>
            <a:r>
              <a:rPr lang="ja-JP" alt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‘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vRKIsÞ</a:t>
            </a:r>
            <a:r>
              <a:rPr lang="en-US" sz="3600" b="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19:11-16</a:t>
            </a:r>
          </a:p>
        </p:txBody>
      </p:sp>
      <p:sp>
        <p:nvSpPr>
          <p:cNvPr id="1139725" name="Text Box 13"/>
          <p:cNvSpPr txBox="1">
            <a:spLocks noChangeArrowheads="1"/>
          </p:cNvSpPr>
          <p:nvPr/>
        </p:nvSpPr>
        <p:spPr bwMode="auto">
          <a:xfrm>
            <a:off x="6045204" y="4943475"/>
            <a:ext cx="3452813" cy="1940874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esckIþCMnMuCMrH</a:t>
            </a:r>
            <a:endParaRPr lang="en-US" sz="2800" b="0">
              <a:solidFill>
                <a:srgbClr val="FFEA18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enAelIblø½g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sy:agFM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20:11-15</a:t>
            </a:r>
          </a:p>
        </p:txBody>
      </p:sp>
      <p:sp>
        <p:nvSpPr>
          <p:cNvPr id="1139726" name="Text Box 14"/>
          <p:cNvSpPr txBox="1">
            <a:spLocks noChangeArrowheads="1"/>
          </p:cNvSpPr>
          <p:nvPr/>
        </p:nvSpPr>
        <p:spPr bwMode="auto">
          <a:xfrm>
            <a:off x="1225552" y="1960564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139727" name="Text Box 15"/>
          <p:cNvSpPr txBox="1">
            <a:spLocks noChangeArrowheads="1"/>
          </p:cNvSpPr>
          <p:nvPr/>
        </p:nvSpPr>
        <p:spPr bwMode="auto">
          <a:xfrm>
            <a:off x="1265238" y="2536829"/>
            <a:ext cx="4559300" cy="1301278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0">
                <a:solidFill>
                  <a:srgbClr val="FFEA18"/>
                </a:solidFill>
                <a:latin typeface="Limon S1" charset="0"/>
              </a:rPr>
              <a:t>vivrN³</a:t>
            </a:r>
            <a:r>
              <a:rPr lang="en-US" sz="1600">
                <a:solidFill>
                  <a:srgbClr val="FFEA18"/>
                </a:solidFill>
                <a:latin typeface="Helvetica" charset="0"/>
              </a:rPr>
              <a:t> 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20:11-12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                                  </a:t>
            </a:r>
            <a:r>
              <a:rPr lang="en-US" sz="3600">
                <a:solidFill>
                  <a:srgbClr val="FFEA18"/>
                </a:solidFill>
                <a:latin typeface="Limon S1" charset="0"/>
                <a:cs typeface="Times New Roman" charset="0"/>
              </a:rPr>
              <a:t>xJMúk¾eXIjblø½gás 1y:agFM nigRBHGgÁ EdlKg;elI ÉEpndI nigépÞemX k¾rt;BIcMeBaH RTg;ecj\teXIjmankEnøgNa[enAeTot eLIy&gt;&gt;&gt; enaHxJúMeXIj mnusSsøab; TaMgGñkFM TaMgGñktUc eKQrenAcMeBaHRBH bBa¢Ik¾)an ebIkeLIg ehIybBa¢I1eTot KWbBa¢ICIvit)an ebIkeLIgEdr rYcmnusSsøab;TaMgGs;RtUv Cab;CMnuMCMrH BIesckþIEdlkt;TukkñúgbBa¢I TaMgenaH tamGMeBIEdleK)anRbRBwtþ erOgxøÜn.</a:t>
            </a:r>
          </a:p>
        </p:txBody>
      </p:sp>
      <p:sp>
        <p:nvSpPr>
          <p:cNvPr id="1139728" name="AutoShape 16"/>
          <p:cNvSpPr>
            <a:spLocks noChangeArrowheads="1"/>
          </p:cNvSpPr>
          <p:nvPr/>
        </p:nvSpPr>
        <p:spPr bwMode="auto">
          <a:xfrm>
            <a:off x="6103941" y="1984379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29" name="AutoShape 17"/>
          <p:cNvSpPr>
            <a:spLocks noChangeArrowheads="1"/>
          </p:cNvSpPr>
          <p:nvPr/>
        </p:nvSpPr>
        <p:spPr bwMode="auto">
          <a:xfrm>
            <a:off x="6138866" y="552454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30" name="AutoShape 18"/>
          <p:cNvSpPr>
            <a:spLocks noChangeArrowheads="1"/>
          </p:cNvSpPr>
          <p:nvPr/>
        </p:nvSpPr>
        <p:spPr bwMode="auto">
          <a:xfrm>
            <a:off x="6116641" y="3438528"/>
            <a:ext cx="3319462" cy="117316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39733" name="Text Box 21"/>
          <p:cNvSpPr txBox="1">
            <a:spLocks noChangeArrowheads="1"/>
          </p:cNvSpPr>
          <p:nvPr/>
        </p:nvSpPr>
        <p:spPr bwMode="auto">
          <a:xfrm>
            <a:off x="8821515" y="7410390"/>
            <a:ext cx="184601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139734" name="Text Box 22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27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Text Box 2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41763" name="AutoShape 3"/>
          <p:cNvSpPr>
            <a:spLocks noChangeArrowheads="1"/>
          </p:cNvSpPr>
          <p:nvPr/>
        </p:nvSpPr>
        <p:spPr bwMode="auto">
          <a:xfrm>
            <a:off x="1220788" y="1954217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64" name="Rectangle 4"/>
          <p:cNvSpPr>
            <a:spLocks noChangeArrowheads="1"/>
          </p:cNvSpPr>
          <p:nvPr/>
        </p:nvSpPr>
        <p:spPr bwMode="auto">
          <a:xfrm>
            <a:off x="1182688" y="1271592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141765" name="Text Box 5"/>
          <p:cNvSpPr txBox="1">
            <a:spLocks noChangeArrowheads="1"/>
          </p:cNvSpPr>
          <p:nvPr/>
        </p:nvSpPr>
        <p:spPr bwMode="auto">
          <a:xfrm>
            <a:off x="1146176" y="1960564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141766" name="AutoShape 6"/>
          <p:cNvSpPr>
            <a:spLocks noChangeArrowheads="1"/>
          </p:cNvSpPr>
          <p:nvPr/>
        </p:nvSpPr>
        <p:spPr bwMode="auto">
          <a:xfrm>
            <a:off x="6075363" y="544515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67" name="AutoShape 7"/>
          <p:cNvSpPr>
            <a:spLocks noChangeArrowheads="1"/>
          </p:cNvSpPr>
          <p:nvPr/>
        </p:nvSpPr>
        <p:spPr bwMode="auto">
          <a:xfrm>
            <a:off x="6075363" y="3403603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68" name="AutoShape 8"/>
          <p:cNvSpPr>
            <a:spLocks noChangeArrowheads="1"/>
          </p:cNvSpPr>
          <p:nvPr/>
        </p:nvSpPr>
        <p:spPr bwMode="auto">
          <a:xfrm>
            <a:off x="6086475" y="49133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69" name="AutoShape 9"/>
          <p:cNvSpPr>
            <a:spLocks noChangeArrowheads="1"/>
          </p:cNvSpPr>
          <p:nvPr/>
        </p:nvSpPr>
        <p:spPr bwMode="auto">
          <a:xfrm>
            <a:off x="6086475" y="6413503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70" name="AutoShape 10"/>
          <p:cNvSpPr>
            <a:spLocks noChangeArrowheads="1"/>
          </p:cNvSpPr>
          <p:nvPr/>
        </p:nvSpPr>
        <p:spPr bwMode="auto">
          <a:xfrm>
            <a:off x="6073775" y="1971676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71" name="Text Box 11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41772" name="Text Box 12"/>
          <p:cNvSpPr txBox="1">
            <a:spLocks noChangeArrowheads="1"/>
          </p:cNvSpPr>
          <p:nvPr/>
        </p:nvSpPr>
        <p:spPr bwMode="auto">
          <a:xfrm>
            <a:off x="6024563" y="431800"/>
            <a:ext cx="3452812" cy="219725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rbs;kUnecom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19:1-10</a:t>
            </a:r>
          </a:p>
        </p:txBody>
      </p:sp>
      <p:sp>
        <p:nvSpPr>
          <p:cNvPr id="1141773" name="Text Box 13"/>
          <p:cNvSpPr txBox="1">
            <a:spLocks noChangeArrowheads="1"/>
          </p:cNvSpPr>
          <p:nvPr/>
        </p:nvSpPr>
        <p:spPr bwMode="auto">
          <a:xfrm>
            <a:off x="6035679" y="3355975"/>
            <a:ext cx="3452813" cy="2322826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kareKgraCüenAEpnd</a:t>
            </a:r>
            <a:r>
              <a:rPr lang="en-US" sz="4000" b="0">
                <a:solidFill>
                  <a:schemeClr val="bg1"/>
                </a:solidFill>
                <a:latin typeface="Limon R1" charset="0"/>
                <a:cs typeface="Times New Roman" charset="0"/>
              </a:rPr>
              <a:t>I    </a:t>
            </a:r>
            <a:r>
              <a:rPr lang="en-US" sz="4000" b="0">
                <a:solidFill>
                  <a:schemeClr val="hlink"/>
                </a:solidFill>
                <a:latin typeface="Limon R1" charset="0"/>
                <a:cs typeface="Times New Roman" charset="0"/>
              </a:rPr>
              <a:t>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rbs;RBHRKIsÞ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                    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20:4-6</a:t>
            </a:r>
          </a:p>
        </p:txBody>
      </p:sp>
      <p:sp>
        <p:nvSpPr>
          <p:cNvPr id="1141774" name="Text Box 14"/>
          <p:cNvSpPr txBox="1">
            <a:spLocks noChangeArrowheads="1"/>
          </p:cNvSpPr>
          <p:nvPr/>
        </p:nvSpPr>
        <p:spPr bwMode="auto">
          <a:xfrm>
            <a:off x="6018213" y="1958976"/>
            <a:ext cx="3452812" cy="212749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karyagmkCaelIkBIr</a:t>
            </a:r>
            <a:r>
              <a:rPr lang="en-US" sz="3600" b="0" u="sng">
                <a:solidFill>
                  <a:schemeClr val="hlink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rbs;RBHeysU</a:t>
            </a:r>
            <a:r>
              <a:rPr lang="ja-JP" alt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‘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vRKIsÞ</a:t>
            </a:r>
            <a:r>
              <a:rPr lang="en-US" sz="3600" b="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19:11-16</a:t>
            </a:r>
          </a:p>
        </p:txBody>
      </p:sp>
      <p:sp>
        <p:nvSpPr>
          <p:cNvPr id="1141775" name="Text Box 15"/>
          <p:cNvSpPr txBox="1">
            <a:spLocks noChangeArrowheads="1"/>
          </p:cNvSpPr>
          <p:nvPr/>
        </p:nvSpPr>
        <p:spPr bwMode="auto">
          <a:xfrm>
            <a:off x="6045204" y="4926013"/>
            <a:ext cx="3452813" cy="1940874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esckIþCMnMuCMrH</a:t>
            </a:r>
            <a:endParaRPr lang="en-US" sz="2800" b="0">
              <a:solidFill>
                <a:srgbClr val="FFEA18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enAelIblø½g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sy:agFM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20:11-15</a:t>
            </a:r>
          </a:p>
        </p:txBody>
      </p:sp>
      <p:sp>
        <p:nvSpPr>
          <p:cNvPr id="1141776" name="Text Box 16"/>
          <p:cNvSpPr txBox="1">
            <a:spLocks noChangeArrowheads="1"/>
          </p:cNvSpPr>
          <p:nvPr/>
        </p:nvSpPr>
        <p:spPr bwMode="auto">
          <a:xfrm>
            <a:off x="6046788" y="6475413"/>
            <a:ext cx="3452812" cy="1837974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épÞemX</a:t>
            </a:r>
            <a:r>
              <a:rPr lang="en-US" sz="36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fµI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nig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Epnd</a:t>
            </a:r>
            <a:r>
              <a:rPr lang="en-US" sz="36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I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fµI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  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21:1-8</a:t>
            </a:r>
          </a:p>
        </p:txBody>
      </p:sp>
      <p:sp>
        <p:nvSpPr>
          <p:cNvPr id="1141777" name="Text Box 17"/>
          <p:cNvSpPr txBox="1">
            <a:spLocks noChangeArrowheads="1"/>
          </p:cNvSpPr>
          <p:nvPr/>
        </p:nvSpPr>
        <p:spPr bwMode="auto">
          <a:xfrm>
            <a:off x="1357313" y="2647951"/>
            <a:ext cx="4360862" cy="1062749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>
                <a:solidFill>
                  <a:srgbClr val="FFEA18"/>
                </a:solidFill>
                <a:latin typeface="Limon S1" charset="0"/>
              </a:rPr>
              <a:t>vivrN³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21:1-2</a:t>
            </a:r>
            <a:r>
              <a:rPr lang="en-US" sz="2500">
                <a:solidFill>
                  <a:srgbClr val="FFEA18"/>
                </a:solidFill>
                <a:latin typeface="Helvetica" charset="0"/>
              </a:rPr>
              <a:t>                              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xJMúk¾eXIj épÞemXfµI nig EpndIfµI d,itépÞemXmun nig EpndImun)anknøg      )at;eTAehIy k¾KµansmuRTeToteLIy          ehIyy:UhanxJúMk¾eXIj TIRkugd¾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brisuT§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      KWCaRkugeyrUsaLimfµI cuHBIsßansYK</a:t>
            </a:r>
            <a:r>
              <a:rPr lang="ja-JP" altLang="en-US" sz="3600">
                <a:solidFill>
                  <a:schemeClr val="bg1"/>
                </a:solidFill>
                <a:latin typeface="Arial"/>
                <a:cs typeface="Times New Roman" charset="0"/>
              </a:rPr>
              <a:t>’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mk GMBIRBH tak;EtgdUcCa</a:t>
            </a:r>
            <a:r>
              <a:rPr lang="en-US" sz="3600">
                <a:solidFill>
                  <a:schemeClr val="bg1"/>
                </a:solidFill>
                <a:latin typeface="Limon S1" charset="0"/>
              </a:rPr>
              <a:t>RbBn§</a:t>
            </a:r>
            <a:r>
              <a:rPr lang="en-US" sz="3600">
                <a:solidFill>
                  <a:schemeClr val="bg1"/>
                </a:solidFill>
                <a:latin typeface="Helvetica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efµagfµIEtgxøÜnTTYlbþI.</a:t>
            </a:r>
          </a:p>
        </p:txBody>
      </p:sp>
      <p:sp>
        <p:nvSpPr>
          <p:cNvPr id="1141778" name="AutoShape 18"/>
          <p:cNvSpPr>
            <a:spLocks noChangeArrowheads="1"/>
          </p:cNvSpPr>
          <p:nvPr/>
        </p:nvSpPr>
        <p:spPr bwMode="auto">
          <a:xfrm>
            <a:off x="6148391" y="2070103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79" name="AutoShape 19"/>
          <p:cNvSpPr>
            <a:spLocks noChangeArrowheads="1"/>
          </p:cNvSpPr>
          <p:nvPr/>
        </p:nvSpPr>
        <p:spPr bwMode="auto">
          <a:xfrm>
            <a:off x="6154742" y="546104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80" name="AutoShape 20"/>
          <p:cNvSpPr>
            <a:spLocks noChangeArrowheads="1"/>
          </p:cNvSpPr>
          <p:nvPr/>
        </p:nvSpPr>
        <p:spPr bwMode="auto">
          <a:xfrm>
            <a:off x="6138866" y="3459166"/>
            <a:ext cx="3273425" cy="1116011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81" name="AutoShape 21"/>
          <p:cNvSpPr>
            <a:spLocks noChangeArrowheads="1"/>
          </p:cNvSpPr>
          <p:nvPr/>
        </p:nvSpPr>
        <p:spPr bwMode="auto">
          <a:xfrm>
            <a:off x="6167441" y="5014913"/>
            <a:ext cx="3273425" cy="1116011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41794" name="Rectangle 34"/>
          <p:cNvSpPr>
            <a:spLocks noChangeArrowheads="1"/>
          </p:cNvSpPr>
          <p:nvPr/>
        </p:nvSpPr>
        <p:spPr bwMode="auto">
          <a:xfrm>
            <a:off x="873475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141795" name="Text Box 35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77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514" name="Group 26"/>
          <p:cNvGrpSpPr>
            <a:grpSpLocks/>
          </p:cNvGrpSpPr>
          <p:nvPr/>
        </p:nvGrpSpPr>
        <p:grpSpPr bwMode="auto">
          <a:xfrm>
            <a:off x="-11112" y="3"/>
            <a:ext cx="10069513" cy="7804150"/>
            <a:chOff x="-7" y="0"/>
            <a:chExt cx="6343" cy="4916"/>
          </a:xfrm>
        </p:grpSpPr>
        <p:pic>
          <p:nvPicPr>
            <p:cNvPr id="1343508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7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43509" name="Rectangle 21"/>
            <p:cNvSpPr>
              <a:spLocks noChangeArrowheads="1"/>
            </p:cNvSpPr>
            <p:nvPr/>
          </p:nvSpPr>
          <p:spPr bwMode="auto">
            <a:xfrm>
              <a:off x="5575" y="8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0" name="Rectangle 22"/>
            <p:cNvSpPr>
              <a:spLocks noChangeArrowheads="1"/>
            </p:cNvSpPr>
            <p:nvPr/>
          </p:nvSpPr>
          <p:spPr bwMode="auto">
            <a:xfrm>
              <a:off x="-7" y="7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1" name="Rectangle 23"/>
            <p:cNvSpPr>
              <a:spLocks noChangeArrowheads="1"/>
            </p:cNvSpPr>
            <p:nvPr/>
          </p:nvSpPr>
          <p:spPr bwMode="auto">
            <a:xfrm>
              <a:off x="0" y="464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2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13" name="Rectangle 25"/>
            <p:cNvSpPr>
              <a:spLocks noChangeArrowheads="1"/>
            </p:cNvSpPr>
            <p:nvPr/>
          </p:nvSpPr>
          <p:spPr bwMode="auto">
            <a:xfrm>
              <a:off x="499" y="464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3515" name="AutoShape 27"/>
          <p:cNvSpPr>
            <a:spLocks noChangeArrowheads="1"/>
          </p:cNvSpPr>
          <p:nvPr/>
        </p:nvSpPr>
        <p:spPr bwMode="auto">
          <a:xfrm>
            <a:off x="6075363" y="544515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43516" name="AutoShape 28"/>
          <p:cNvSpPr>
            <a:spLocks noChangeArrowheads="1"/>
          </p:cNvSpPr>
          <p:nvPr/>
        </p:nvSpPr>
        <p:spPr bwMode="auto">
          <a:xfrm>
            <a:off x="6075363" y="3403603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43517" name="AutoShape 29"/>
          <p:cNvSpPr>
            <a:spLocks noChangeArrowheads="1"/>
          </p:cNvSpPr>
          <p:nvPr/>
        </p:nvSpPr>
        <p:spPr bwMode="auto">
          <a:xfrm>
            <a:off x="6086475" y="4913313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43518" name="AutoShape 30"/>
          <p:cNvSpPr>
            <a:spLocks noChangeArrowheads="1"/>
          </p:cNvSpPr>
          <p:nvPr/>
        </p:nvSpPr>
        <p:spPr bwMode="auto">
          <a:xfrm>
            <a:off x="6075363" y="6462716"/>
            <a:ext cx="3371850" cy="1173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43519" name="AutoShape 31"/>
          <p:cNvSpPr>
            <a:spLocks noChangeArrowheads="1"/>
          </p:cNvSpPr>
          <p:nvPr/>
        </p:nvSpPr>
        <p:spPr bwMode="auto">
          <a:xfrm>
            <a:off x="6073775" y="1971676"/>
            <a:ext cx="3371850" cy="1173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30FFD">
                  <a:gamma/>
                  <a:shade val="0"/>
                  <a:invGamma/>
                </a:srgbClr>
              </a:gs>
              <a:gs pos="100000">
                <a:srgbClr val="130FFD"/>
              </a:gs>
            </a:gsLst>
            <a:lin ang="5400000" scaled="1"/>
          </a:gradFill>
          <a:ln w="57150">
            <a:solidFill>
              <a:srgbClr val="2F8B2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43520" name="Text Box 32"/>
          <p:cNvSpPr txBox="1">
            <a:spLocks noChangeArrowheads="1"/>
          </p:cNvSpPr>
          <p:nvPr/>
        </p:nvSpPr>
        <p:spPr bwMode="auto">
          <a:xfrm>
            <a:off x="9693053" y="23006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43521" name="AutoShape 33"/>
          <p:cNvSpPr>
            <a:spLocks noChangeArrowheads="1"/>
          </p:cNvSpPr>
          <p:nvPr/>
        </p:nvSpPr>
        <p:spPr bwMode="auto">
          <a:xfrm>
            <a:off x="1220788" y="1971677"/>
            <a:ext cx="4591050" cy="514508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43522" name="Rectangle 34"/>
          <p:cNvSpPr>
            <a:spLocks noChangeArrowheads="1"/>
          </p:cNvSpPr>
          <p:nvPr/>
        </p:nvSpPr>
        <p:spPr bwMode="auto">
          <a:xfrm>
            <a:off x="1182688" y="1243016"/>
            <a:ext cx="4641850" cy="84124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>
                <a:solidFill>
                  <a:schemeClr val="bg1"/>
                </a:solidFill>
                <a:latin typeface="Limon R1" charset="0"/>
              </a:rPr>
              <a:t>vivrN³</a:t>
            </a:r>
          </a:p>
        </p:txBody>
      </p:sp>
      <p:sp>
        <p:nvSpPr>
          <p:cNvPr id="1343523" name="Text Box 35"/>
          <p:cNvSpPr txBox="1">
            <a:spLocks noChangeArrowheads="1"/>
          </p:cNvSpPr>
          <p:nvPr/>
        </p:nvSpPr>
        <p:spPr bwMode="auto">
          <a:xfrm>
            <a:off x="6024563" y="479426"/>
            <a:ext cx="3452812" cy="219725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karbriePaKGaharkar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endParaRPr lang="en-US" sz="2800" b="0">
              <a:solidFill>
                <a:schemeClr val="bg1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rbs;kUnecom</a:t>
            </a:r>
            <a:r>
              <a:rPr lang="en-US" sz="2800" b="0">
                <a:solidFill>
                  <a:schemeClr val="bg1"/>
                </a:solidFill>
                <a:latin typeface="Limon R1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19:1-10</a:t>
            </a:r>
          </a:p>
        </p:txBody>
      </p:sp>
      <p:sp>
        <p:nvSpPr>
          <p:cNvPr id="1343524" name="Text Box 36"/>
          <p:cNvSpPr txBox="1">
            <a:spLocks noChangeArrowheads="1"/>
          </p:cNvSpPr>
          <p:nvPr/>
        </p:nvSpPr>
        <p:spPr bwMode="auto">
          <a:xfrm>
            <a:off x="6035679" y="3333750"/>
            <a:ext cx="3452813" cy="2322826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0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kareKgraCüenAEpnd</a:t>
            </a:r>
            <a:r>
              <a:rPr lang="en-US" sz="4000" b="0">
                <a:solidFill>
                  <a:schemeClr val="bg1"/>
                </a:solidFill>
                <a:latin typeface="Limon R1" charset="0"/>
                <a:cs typeface="Times New Roman" charset="0"/>
              </a:rPr>
              <a:t>I    </a:t>
            </a:r>
            <a:r>
              <a:rPr lang="en-US" sz="4000" b="0">
                <a:solidFill>
                  <a:schemeClr val="hlink"/>
                </a:solidFill>
                <a:latin typeface="Limon R1" charset="0"/>
                <a:cs typeface="Times New Roman" charset="0"/>
              </a:rPr>
              <a:t>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rbs;RBHRKIsÞ</a:t>
            </a:r>
            <a:r>
              <a:rPr lang="en-US" sz="3600">
                <a:solidFill>
                  <a:schemeClr val="bg1"/>
                </a:solidFill>
                <a:latin typeface="Limon S1" charset="0"/>
                <a:cs typeface="Times New Roman" charset="0"/>
              </a:rPr>
              <a:t>                     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20:4-6</a:t>
            </a:r>
          </a:p>
        </p:txBody>
      </p:sp>
      <p:sp>
        <p:nvSpPr>
          <p:cNvPr id="1343525" name="Text Box 37"/>
          <p:cNvSpPr txBox="1">
            <a:spLocks noChangeArrowheads="1"/>
          </p:cNvSpPr>
          <p:nvPr/>
        </p:nvSpPr>
        <p:spPr bwMode="auto">
          <a:xfrm>
            <a:off x="6018213" y="1870076"/>
            <a:ext cx="3452812" cy="212749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karyagmkCaelIkBIr</a:t>
            </a:r>
            <a:r>
              <a:rPr lang="en-US" sz="3600" b="0" u="sng">
                <a:solidFill>
                  <a:schemeClr val="hlink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rbs;RBHeysU</a:t>
            </a:r>
            <a:r>
              <a:rPr lang="ja-JP" alt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‘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vRKIsÞ</a:t>
            </a:r>
            <a:r>
              <a:rPr lang="en-US" sz="3600" b="0">
                <a:solidFill>
                  <a:srgbClr val="FFEA18"/>
                </a:solidFill>
                <a:latin typeface="Limon S1" charset="0"/>
                <a:cs typeface="Times New Roman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19:11-16</a:t>
            </a:r>
          </a:p>
        </p:txBody>
      </p:sp>
      <p:sp>
        <p:nvSpPr>
          <p:cNvPr id="1343526" name="Text Box 38"/>
          <p:cNvSpPr txBox="1">
            <a:spLocks noChangeArrowheads="1"/>
          </p:cNvSpPr>
          <p:nvPr/>
        </p:nvSpPr>
        <p:spPr bwMode="auto">
          <a:xfrm>
            <a:off x="6045204" y="4938713"/>
            <a:ext cx="3452813" cy="1940874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esckIþCMnMuCMrH</a:t>
            </a:r>
            <a:endParaRPr lang="en-US" sz="2800" b="0">
              <a:solidFill>
                <a:srgbClr val="FFEA18"/>
              </a:solidFill>
              <a:latin typeface="Limon R1" charset="0"/>
            </a:endParaRPr>
          </a:p>
          <a:p>
            <a:pPr algn="ctr">
              <a:lnSpc>
                <a:spcPct val="70000"/>
              </a:lnSpc>
            </a:pPr>
            <a:r>
              <a:rPr lang="en-US" sz="3600" b="0">
                <a:solidFill>
                  <a:srgbClr val="FFEA18"/>
                </a:solidFill>
                <a:latin typeface="Limon R1" charset="0"/>
              </a:rPr>
              <a:t> enAelIblø½g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</a:rPr>
              <a:t>sy:agFM</a:t>
            </a:r>
            <a:r>
              <a:rPr lang="en-US" sz="3600" b="0">
                <a:solidFill>
                  <a:schemeClr val="bg1"/>
                </a:solidFill>
                <a:latin typeface="Limon R1" charset="0"/>
              </a:rPr>
              <a:t>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20:11-15</a:t>
            </a:r>
          </a:p>
        </p:txBody>
      </p:sp>
      <p:sp>
        <p:nvSpPr>
          <p:cNvPr id="1343527" name="Text Box 39"/>
          <p:cNvSpPr txBox="1">
            <a:spLocks noChangeArrowheads="1"/>
          </p:cNvSpPr>
          <p:nvPr/>
        </p:nvSpPr>
        <p:spPr bwMode="auto">
          <a:xfrm>
            <a:off x="6035679" y="6532563"/>
            <a:ext cx="3452813" cy="1837974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épÞemX</a:t>
            </a:r>
            <a:r>
              <a:rPr lang="en-US" sz="36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fµI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nig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 </a:t>
            </a:r>
            <a:r>
              <a:rPr lang="en-US" sz="3600" b="0" i="1" u="sng">
                <a:solidFill>
                  <a:schemeClr val="bg1"/>
                </a:solidFill>
                <a:latin typeface="Limon R1" charset="0"/>
                <a:cs typeface="Times New Roman" charset="0"/>
              </a:rPr>
              <a:t>Epnd</a:t>
            </a:r>
            <a:r>
              <a:rPr lang="en-US" sz="3600" b="0" i="1">
                <a:solidFill>
                  <a:schemeClr val="bg1"/>
                </a:solidFill>
                <a:latin typeface="Limon R1" charset="0"/>
                <a:cs typeface="Times New Roman" charset="0"/>
              </a:rPr>
              <a:t>I </a:t>
            </a:r>
            <a:r>
              <a:rPr lang="en-US" sz="36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fµI</a:t>
            </a:r>
            <a:r>
              <a:rPr lang="en-US" sz="3600" b="0">
                <a:solidFill>
                  <a:schemeClr val="bg1"/>
                </a:solidFill>
                <a:latin typeface="Limon R1" charset="0"/>
                <a:cs typeface="Times New Roman" charset="0"/>
              </a:rPr>
              <a:t>         </a:t>
            </a:r>
            <a:r>
              <a:rPr lang="en-US" sz="4000" b="0">
                <a:solidFill>
                  <a:srgbClr val="FFEA18"/>
                </a:solidFill>
                <a:latin typeface="Limon R1" charset="0"/>
              </a:rPr>
              <a:t>vivrN³</a:t>
            </a:r>
            <a:r>
              <a:rPr lang="en-US">
                <a:solidFill>
                  <a:srgbClr val="FFEA18"/>
                </a:solidFill>
                <a:latin typeface="Helvetica" charset="0"/>
              </a:rPr>
              <a:t> 21:1-8</a:t>
            </a:r>
          </a:p>
        </p:txBody>
      </p:sp>
      <p:sp>
        <p:nvSpPr>
          <p:cNvPr id="1343528" name="Rectangle 40"/>
          <p:cNvSpPr>
            <a:spLocks noChangeArrowheads="1"/>
          </p:cNvSpPr>
          <p:nvPr/>
        </p:nvSpPr>
        <p:spPr bwMode="auto">
          <a:xfrm>
            <a:off x="1465263" y="3036888"/>
            <a:ext cx="4191000" cy="553539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5300" b="0">
                <a:solidFill>
                  <a:srgbClr val="FFEA18"/>
                </a:solidFill>
                <a:latin typeface="Limon R1" charset="0"/>
              </a:rPr>
              <a:t>cMNuccMbgR)aM         enAkñúg Km&lt;IrvivrN³</a:t>
            </a:r>
            <a:r>
              <a:rPr lang="en-US" sz="4300">
                <a:solidFill>
                  <a:srgbClr val="FFEA18"/>
                </a:solidFill>
                <a:latin typeface="Helvetica" charset="0"/>
              </a:rPr>
              <a:t>   </a:t>
            </a:r>
            <a:r>
              <a:rPr lang="en-US" sz="5300" b="0">
                <a:solidFill>
                  <a:srgbClr val="FFEA18"/>
                </a:solidFill>
                <a:latin typeface="Limon R1" charset="0"/>
              </a:rPr>
              <a:t>CMBUk</a:t>
            </a:r>
          </a:p>
          <a:p>
            <a:pPr algn="ctr"/>
            <a:r>
              <a:rPr lang="en-US" sz="4000">
                <a:solidFill>
                  <a:srgbClr val="FFEA18"/>
                </a:solidFill>
                <a:latin typeface="Helvetica" charset="0"/>
              </a:rPr>
              <a:t>  19, 20, 21</a:t>
            </a:r>
          </a:p>
          <a:p>
            <a:pPr algn="ctr"/>
            <a:endParaRPr lang="en-US" sz="40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343529" name="Text Box 41"/>
          <p:cNvSpPr txBox="1">
            <a:spLocks noChangeArrowheads="1"/>
          </p:cNvSpPr>
          <p:nvPr/>
        </p:nvSpPr>
        <p:spPr bwMode="auto">
          <a:xfrm>
            <a:off x="1133478" y="2047876"/>
            <a:ext cx="4772026" cy="19775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4000" i="1">
                <a:solidFill>
                  <a:srgbClr val="FFEA18"/>
                </a:solidFill>
                <a:latin typeface="Limon S1" charset="0"/>
              </a:rPr>
              <a:t>karRkeLkemIlBI 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GnnþPaB </a:t>
            </a:r>
            <a:r>
              <a:rPr lang="en-US" sz="4000">
                <a:solidFill>
                  <a:srgbClr val="FFEA18"/>
                </a:solidFill>
                <a:latin typeface="Limon S1" charset="0"/>
                <a:cs typeface="Times New Roman" charset="0"/>
              </a:rPr>
              <a:t>én</a:t>
            </a:r>
            <a:r>
              <a:rPr lang="en-US" sz="4000">
                <a:solidFill>
                  <a:srgbClr val="FFEA18"/>
                </a:solidFill>
                <a:latin typeface="Limon S1" charset="0"/>
              </a:rPr>
              <a:t>GnaKtkal</a:t>
            </a:r>
          </a:p>
        </p:txBody>
      </p:sp>
      <p:sp>
        <p:nvSpPr>
          <p:cNvPr id="1343531" name="Text Box 43"/>
          <p:cNvSpPr txBox="1">
            <a:spLocks noChangeArrowheads="1"/>
          </p:cNvSpPr>
          <p:nvPr/>
        </p:nvSpPr>
        <p:spPr bwMode="auto">
          <a:xfrm>
            <a:off x="9189330" y="7402451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78</a:t>
            </a:r>
          </a:p>
        </p:txBody>
      </p:sp>
      <p:sp>
        <p:nvSpPr>
          <p:cNvPr id="1343533" name="Text Box 45"/>
          <p:cNvSpPr txBox="1">
            <a:spLocks noChangeArrowheads="1"/>
          </p:cNvSpPr>
          <p:nvPr/>
        </p:nvSpPr>
        <p:spPr bwMode="auto">
          <a:xfrm>
            <a:off x="856483" y="7444274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43534" name="Rectangle 46"/>
          <p:cNvSpPr>
            <a:spLocks noChangeArrowheads="1"/>
          </p:cNvSpPr>
          <p:nvPr/>
        </p:nvSpPr>
        <p:spPr bwMode="auto">
          <a:xfrm>
            <a:off x="8728409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6" name="Group 16"/>
          <p:cNvGrpSpPr>
            <a:grpSpLocks/>
          </p:cNvGrpSpPr>
          <p:nvPr/>
        </p:nvGrpSpPr>
        <p:grpSpPr bwMode="auto">
          <a:xfrm>
            <a:off x="-12076110" y="-31750"/>
            <a:ext cx="34213801" cy="7804150"/>
            <a:chOff x="-7607" y="-20"/>
            <a:chExt cx="21552" cy="4916"/>
          </a:xfrm>
        </p:grpSpPr>
        <p:pic>
          <p:nvPicPr>
            <p:cNvPr id="134144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5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41444" name="Rectangle 4"/>
            <p:cNvSpPr>
              <a:spLocks noChangeArrowheads="1"/>
            </p:cNvSpPr>
            <p:nvPr/>
          </p:nvSpPr>
          <p:spPr bwMode="auto">
            <a:xfrm>
              <a:off x="5575" y="-12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45" name="Rectangle 5"/>
            <p:cNvSpPr>
              <a:spLocks noChangeArrowheads="1"/>
            </p:cNvSpPr>
            <p:nvPr/>
          </p:nvSpPr>
          <p:spPr bwMode="auto">
            <a:xfrm>
              <a:off x="-20" y="5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46" name="Rectangle 6"/>
            <p:cNvSpPr>
              <a:spLocks noChangeArrowheads="1"/>
            </p:cNvSpPr>
            <p:nvPr/>
          </p:nvSpPr>
          <p:spPr bwMode="auto">
            <a:xfrm>
              <a:off x="0" y="462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47" name="Rectangle 7"/>
            <p:cNvSpPr>
              <a:spLocks noChangeArrowheads="1"/>
            </p:cNvSpPr>
            <p:nvPr/>
          </p:nvSpPr>
          <p:spPr bwMode="auto">
            <a:xfrm>
              <a:off x="0" y="-2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48" name="Rectangle 8"/>
            <p:cNvSpPr>
              <a:spLocks noChangeArrowheads="1"/>
            </p:cNvSpPr>
            <p:nvPr/>
          </p:nvSpPr>
          <p:spPr bwMode="auto">
            <a:xfrm>
              <a:off x="499" y="462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49" name="Rectangle 9"/>
            <p:cNvSpPr>
              <a:spLocks noChangeArrowheads="1"/>
            </p:cNvSpPr>
            <p:nvPr/>
          </p:nvSpPr>
          <p:spPr bwMode="auto">
            <a:xfrm>
              <a:off x="485" y="171"/>
              <a:ext cx="5564" cy="444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50" name="Line 10"/>
            <p:cNvSpPr>
              <a:spLocks noChangeShapeType="1"/>
            </p:cNvSpPr>
            <p:nvPr/>
          </p:nvSpPr>
          <p:spPr bwMode="auto">
            <a:xfrm>
              <a:off x="1980" y="336"/>
              <a:ext cx="402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63DE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51" name="Text Box 11"/>
            <p:cNvSpPr txBox="1">
              <a:spLocks noChangeArrowheads="1"/>
            </p:cNvSpPr>
            <p:nvPr/>
          </p:nvSpPr>
          <p:spPr bwMode="auto">
            <a:xfrm>
              <a:off x="5895" y="4368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4145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-7607" y="1768"/>
              <a:ext cx="21552" cy="136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9" lon="19439998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He who testifies to these things says, “Yes, I am coming soon.” Amen.  </a:t>
              </a:r>
            </a:p>
          </p:txBody>
        </p:sp>
      </p:grpSp>
      <p:sp>
        <p:nvSpPr>
          <p:cNvPr id="1341457" name="Text Box 17"/>
          <p:cNvSpPr txBox="1">
            <a:spLocks noChangeArrowheads="1"/>
          </p:cNvSpPr>
          <p:nvPr/>
        </p:nvSpPr>
        <p:spPr bwMode="auto">
          <a:xfrm>
            <a:off x="6211824" y="6375400"/>
            <a:ext cx="1789245" cy="52318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4" rIns="91408" bIns="45704">
            <a:spAutoFit/>
          </a:bodyPr>
          <a:lstStyle/>
          <a:p>
            <a:pPr algn="ctr"/>
            <a:r>
              <a:rPr lang="en-US" sz="2800" b="0">
                <a:solidFill>
                  <a:srgbClr val="FFEA18"/>
                </a:solidFill>
                <a:latin typeface="Limon R1" charset="0"/>
                <a:cs typeface="Times New Roman" charset="0"/>
              </a:rPr>
              <a:t>vivrN³</a:t>
            </a:r>
            <a:r>
              <a:rPr lang="en-US" sz="1800">
                <a:solidFill>
                  <a:srgbClr val="FFEA18"/>
                </a:solidFill>
                <a:latin typeface="Helvetica" charset="0"/>
              </a:rPr>
              <a:t> 22:20</a:t>
            </a:r>
          </a:p>
        </p:txBody>
      </p:sp>
      <p:sp>
        <p:nvSpPr>
          <p:cNvPr id="1341458" name="Text Box 18"/>
          <p:cNvSpPr txBox="1">
            <a:spLocks noChangeArrowheads="1"/>
          </p:cNvSpPr>
          <p:nvPr/>
        </p:nvSpPr>
        <p:spPr bwMode="auto">
          <a:xfrm>
            <a:off x="1127129" y="1052516"/>
            <a:ext cx="7693025" cy="766315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900" b="0">
                <a:solidFill>
                  <a:srgbClr val="FFE957"/>
                </a:solidFill>
                <a:latin typeface="Limon R1" charset="0"/>
                <a:cs typeface="Times New Roman" charset="0"/>
              </a:rPr>
              <a:t>RBHGgÁ EdleFVIbnÞal;BIesckþITaMgenH RTg;manbnÞÚlfa                </a:t>
            </a:r>
            <a:r>
              <a:rPr lang="ja-JP" altLang="en-US" sz="6900" b="0" i="1">
                <a:solidFill>
                  <a:srgbClr val="FFE957"/>
                </a:solidFill>
                <a:latin typeface="Limon R1" charset="0"/>
              </a:rPr>
              <a:t>“</a:t>
            </a:r>
            <a:r>
              <a:rPr lang="en-US" sz="6900" b="0">
                <a:solidFill>
                  <a:srgbClr val="FFE957"/>
                </a:solidFill>
                <a:latin typeface="Limon R1" charset="0"/>
                <a:cs typeface="Times New Roman" charset="0"/>
              </a:rPr>
              <a:t>eGI GjmkCaqab;.</a:t>
            </a:r>
            <a:r>
              <a:rPr lang="ja-JP" altLang="en-US" sz="6900" b="0" i="1">
                <a:solidFill>
                  <a:srgbClr val="FFE957"/>
                </a:solidFill>
                <a:latin typeface="Limon R1" charset="0"/>
              </a:rPr>
              <a:t>”</a:t>
            </a:r>
            <a:r>
              <a:rPr lang="en-US" sz="6900" b="0">
                <a:solidFill>
                  <a:srgbClr val="FFE957"/>
                </a:solidFill>
                <a:latin typeface="Limon R1" charset="0"/>
              </a:rPr>
              <a:t> </a:t>
            </a:r>
            <a:r>
              <a:rPr lang="en-US" sz="6900" b="0">
                <a:solidFill>
                  <a:srgbClr val="FFE957"/>
                </a:solidFill>
                <a:latin typeface="Limon R1" charset="0"/>
                <a:cs typeface="Times New Roman" charset="0"/>
              </a:rPr>
              <a:t>GaEm:n</a:t>
            </a:r>
          </a:p>
        </p:txBody>
      </p:sp>
      <p:sp>
        <p:nvSpPr>
          <p:cNvPr id="1341459" name="Text Box 19"/>
          <p:cNvSpPr txBox="1">
            <a:spLocks noChangeArrowheads="1"/>
          </p:cNvSpPr>
          <p:nvPr/>
        </p:nvSpPr>
        <p:spPr bwMode="auto">
          <a:xfrm>
            <a:off x="856483" y="7444274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41460" name="Rectangle 20"/>
          <p:cNvSpPr>
            <a:spLocks noChangeArrowheads="1"/>
          </p:cNvSpPr>
          <p:nvPr/>
        </p:nvSpPr>
        <p:spPr bwMode="auto">
          <a:xfrm>
            <a:off x="8728409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341461" name="Text Box 21"/>
          <p:cNvSpPr txBox="1">
            <a:spLocks noChangeArrowheads="1"/>
          </p:cNvSpPr>
          <p:nvPr/>
        </p:nvSpPr>
        <p:spPr bwMode="auto">
          <a:xfrm>
            <a:off x="9189330" y="7402451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79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195019" name="Text Box 11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95025" name="Text Box 17"/>
          <p:cNvSpPr txBox="1">
            <a:spLocks noChangeArrowheads="1"/>
          </p:cNvSpPr>
          <p:nvPr/>
        </p:nvSpPr>
        <p:spPr bwMode="auto">
          <a:xfrm>
            <a:off x="5969000" y="1804989"/>
            <a:ext cx="30226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dMNwgl¥</a:t>
            </a:r>
          </a:p>
        </p:txBody>
      </p:sp>
      <p:sp>
        <p:nvSpPr>
          <p:cNvPr id="1195026" name="Text Box 18"/>
          <p:cNvSpPr txBox="1">
            <a:spLocks noChangeArrowheads="1"/>
          </p:cNvSpPr>
          <p:nvPr/>
        </p:nvSpPr>
        <p:spPr bwMode="auto">
          <a:xfrm>
            <a:off x="6464300" y="3252790"/>
            <a:ext cx="2146300" cy="3785619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kic©kar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5027" name="Text Box 19"/>
          <p:cNvSpPr txBox="1">
            <a:spLocks noChangeArrowheads="1"/>
          </p:cNvSpPr>
          <p:nvPr/>
        </p:nvSpPr>
        <p:spPr bwMode="auto">
          <a:xfrm>
            <a:off x="6032500" y="4702178"/>
            <a:ext cx="30353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sMbuRt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5028" name="Text Box 20"/>
          <p:cNvSpPr txBox="1">
            <a:spLocks noChangeArrowheads="1"/>
          </p:cNvSpPr>
          <p:nvPr/>
        </p:nvSpPr>
        <p:spPr bwMode="auto">
          <a:xfrm>
            <a:off x="5867403" y="6149977"/>
            <a:ext cx="3378200" cy="1349636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vivrN³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5031" name="Text Box 23"/>
          <p:cNvSpPr txBox="1">
            <a:spLocks noChangeArrowheads="1"/>
          </p:cNvSpPr>
          <p:nvPr/>
        </p:nvSpPr>
        <p:spPr bwMode="auto">
          <a:xfrm>
            <a:off x="9194093" y="741039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08</a:t>
            </a:r>
          </a:p>
        </p:txBody>
      </p:sp>
      <p:pic>
        <p:nvPicPr>
          <p:cNvPr id="1195033" name="Picture 25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1" y="1692278"/>
            <a:ext cx="4389437" cy="5486400"/>
          </a:xfrm>
          <a:prstGeom prst="rect">
            <a:avLst/>
          </a:prstGeom>
          <a:noFill/>
          <a:ln w="88900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5032" name="Group 24"/>
          <p:cNvGrpSpPr>
            <a:grpSpLocks/>
          </p:cNvGrpSpPr>
          <p:nvPr/>
        </p:nvGrpSpPr>
        <p:grpSpPr bwMode="auto">
          <a:xfrm>
            <a:off x="4146550" y="2774951"/>
            <a:ext cx="5480050" cy="4619625"/>
            <a:chOff x="2612" y="1748"/>
            <a:chExt cx="3452" cy="2910"/>
          </a:xfrm>
        </p:grpSpPr>
        <p:sp>
          <p:nvSpPr>
            <p:cNvPr id="1195015" name="AutoShape 7"/>
            <p:cNvSpPr>
              <a:spLocks noChangeArrowheads="1"/>
            </p:cNvSpPr>
            <p:nvPr/>
          </p:nvSpPr>
          <p:spPr bwMode="auto">
            <a:xfrm>
              <a:off x="2612" y="1748"/>
              <a:ext cx="684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5016" name="Oval 8"/>
            <p:cNvSpPr>
              <a:spLocks noChangeArrowheads="1"/>
            </p:cNvSpPr>
            <p:nvPr/>
          </p:nvSpPr>
          <p:spPr bwMode="auto">
            <a:xfrm>
              <a:off x="3448" y="3850"/>
              <a:ext cx="2616" cy="80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5017" name="Line 9"/>
            <p:cNvSpPr>
              <a:spLocks noChangeShapeType="1"/>
            </p:cNvSpPr>
            <p:nvPr/>
          </p:nvSpPr>
          <p:spPr bwMode="auto">
            <a:xfrm flipH="1" flipV="1">
              <a:off x="2983" y="2081"/>
              <a:ext cx="1099" cy="18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39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>
            <a:fillRect/>
          </a:stretch>
        </p:blipFill>
        <p:spPr bwMode="auto">
          <a:xfrm>
            <a:off x="293692" y="90490"/>
            <a:ext cx="8569325" cy="76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9396" name="Rectangle 4"/>
          <p:cNvSpPr>
            <a:spLocks noChangeArrowheads="1"/>
          </p:cNvSpPr>
          <p:nvPr/>
        </p:nvSpPr>
        <p:spPr bwMode="auto">
          <a:xfrm>
            <a:off x="8851900" y="-19046"/>
            <a:ext cx="1206500" cy="7705725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-7938" y="0"/>
            <a:ext cx="719138" cy="7772400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3813" y="7334253"/>
            <a:ext cx="9244012" cy="438150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23813" y="-31750"/>
            <a:ext cx="9244012" cy="217488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812802" y="7334253"/>
            <a:ext cx="9244013" cy="436563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9401" name="Line 9"/>
          <p:cNvSpPr>
            <a:spLocks noChangeShapeType="1"/>
          </p:cNvSpPr>
          <p:nvPr/>
        </p:nvSpPr>
        <p:spPr bwMode="auto">
          <a:xfrm>
            <a:off x="3143253" y="533400"/>
            <a:ext cx="6381750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339402" name="Text Box 10"/>
          <p:cNvSpPr txBox="1">
            <a:spLocks noChangeArrowheads="1"/>
          </p:cNvSpPr>
          <p:nvPr/>
        </p:nvSpPr>
        <p:spPr bwMode="auto">
          <a:xfrm>
            <a:off x="9358092" y="6929733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39403" name="WordArt 11"/>
          <p:cNvSpPr>
            <a:spLocks noChangeArrowheads="1" noChangeShapeType="1" noTextEdit="1"/>
          </p:cNvSpPr>
          <p:nvPr/>
        </p:nvSpPr>
        <p:spPr bwMode="auto">
          <a:xfrm>
            <a:off x="1535115" y="1787525"/>
            <a:ext cx="8788401" cy="3765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08" tIns="45704" rIns="91408" bIns="45704" fromWordArt="1">
            <a:prstTxWarp prst="textDeflateBottom">
              <a:avLst>
                <a:gd name="adj" fmla="val 75338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Limon R1"/>
                <a:ea typeface="Limon R1"/>
                <a:cs typeface="Limon R1"/>
              </a:rPr>
              <a:t>RBHGm©as;eys‘UveGIy sUmyagmk¡</a:t>
            </a:r>
          </a:p>
        </p:txBody>
      </p:sp>
      <p:sp>
        <p:nvSpPr>
          <p:cNvPr id="1339404" name="Text Box 12"/>
          <p:cNvSpPr txBox="1">
            <a:spLocks noChangeArrowheads="1"/>
          </p:cNvSpPr>
          <p:nvPr/>
        </p:nvSpPr>
        <p:spPr bwMode="auto">
          <a:xfrm>
            <a:off x="856483" y="7444274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auto">
          <a:xfrm>
            <a:off x="8728409" y="7411978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339406" name="Text Box 14"/>
          <p:cNvSpPr txBox="1">
            <a:spLocks noChangeArrowheads="1"/>
          </p:cNvSpPr>
          <p:nvPr/>
        </p:nvSpPr>
        <p:spPr bwMode="auto">
          <a:xfrm>
            <a:off x="9189330" y="7418328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80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10077450" cy="77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7164390" y="379413"/>
            <a:ext cx="522287" cy="30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latin typeface="Helvetica" charset="0"/>
            </a:endParaRPr>
          </a:p>
        </p:txBody>
      </p:sp>
      <p:sp>
        <p:nvSpPr>
          <p:cNvPr id="1121285" name="Rectangle 5"/>
          <p:cNvSpPr>
            <a:spLocks noChangeArrowheads="1"/>
          </p:cNvSpPr>
          <p:nvPr/>
        </p:nvSpPr>
        <p:spPr bwMode="auto">
          <a:xfrm>
            <a:off x="2022478" y="417513"/>
            <a:ext cx="5740400" cy="6416675"/>
          </a:xfrm>
          <a:prstGeom prst="rect">
            <a:avLst/>
          </a:prstGeom>
          <a:noFill/>
          <a:ln w="50800">
            <a:solidFill>
              <a:srgbClr val="00279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1296" name="Text Box 16"/>
          <p:cNvSpPr txBox="1">
            <a:spLocks noChangeArrowheads="1"/>
          </p:cNvSpPr>
          <p:nvPr/>
        </p:nvSpPr>
        <p:spPr bwMode="auto">
          <a:xfrm>
            <a:off x="856483" y="7433163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121297" name="Rectangle 17"/>
          <p:cNvSpPr>
            <a:spLocks noChangeArrowheads="1"/>
          </p:cNvSpPr>
          <p:nvPr/>
        </p:nvSpPr>
        <p:spPr bwMode="auto">
          <a:xfrm>
            <a:off x="872681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81</a:t>
            </a:r>
          </a:p>
        </p:txBody>
      </p:sp>
      <p:pic>
        <p:nvPicPr>
          <p:cNvPr id="1121300" name="Picture 20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8" y="444500"/>
            <a:ext cx="5586413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1289" name="Text Box 9"/>
          <p:cNvSpPr txBox="1">
            <a:spLocks noChangeArrowheads="1"/>
          </p:cNvSpPr>
          <p:nvPr/>
        </p:nvSpPr>
        <p:spPr bwMode="auto">
          <a:xfrm>
            <a:off x="808038" y="6372052"/>
            <a:ext cx="4217987" cy="1279873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rgbClr val="FFFF00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</a:rPr>
              <a:t>#35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9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7"/>
            <a:ext cx="10058400" cy="77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3333" name="Rectangle 5"/>
          <p:cNvSpPr>
            <a:spLocks noChangeArrowheads="1"/>
          </p:cNvSpPr>
          <p:nvPr/>
        </p:nvSpPr>
        <p:spPr bwMode="auto">
          <a:xfrm>
            <a:off x="7164390" y="379413"/>
            <a:ext cx="522287" cy="30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 i="1">
              <a:latin typeface="Helvetica" charset="0"/>
            </a:endParaRPr>
          </a:p>
        </p:txBody>
      </p:sp>
      <p:sp>
        <p:nvSpPr>
          <p:cNvPr id="1123335" name="Rectangle 7"/>
          <p:cNvSpPr>
            <a:spLocks noChangeArrowheads="1"/>
          </p:cNvSpPr>
          <p:nvPr/>
        </p:nvSpPr>
        <p:spPr bwMode="auto">
          <a:xfrm>
            <a:off x="831851" y="515939"/>
            <a:ext cx="8394700" cy="20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ja-JP" altLang="en-US" sz="4300" i="1">
                <a:solidFill>
                  <a:srgbClr val="FFEA18"/>
                </a:solidFill>
                <a:latin typeface="Arial"/>
              </a:rPr>
              <a:t>“</a:t>
            </a:r>
            <a:r>
              <a:rPr lang="en-US" sz="4800" i="1">
                <a:solidFill>
                  <a:srgbClr val="FFEA18"/>
                </a:solidFill>
                <a:latin typeface="Limon S1" charset="0"/>
              </a:rPr>
              <a:t>karcatEcgdak;esovePATaMg66 k½NÐénRBHKm&lt;Irrbs;Gñk</a:t>
            </a:r>
            <a:r>
              <a:rPr lang="ja-JP" altLang="en-US" sz="4300" i="1">
                <a:solidFill>
                  <a:srgbClr val="FFEA18"/>
                </a:solidFill>
                <a:latin typeface="Arial"/>
              </a:rPr>
              <a:t>”</a:t>
            </a:r>
            <a:endParaRPr lang="en-US" sz="4300" i="1">
              <a:solidFill>
                <a:srgbClr val="FFEA18"/>
              </a:solidFill>
              <a:latin typeface="Limon S1" charset="0"/>
            </a:endParaRPr>
          </a:p>
        </p:txBody>
      </p:sp>
      <p:sp>
        <p:nvSpPr>
          <p:cNvPr id="1123336" name="Rectangle 8"/>
          <p:cNvSpPr>
            <a:spLocks noChangeArrowheads="1"/>
          </p:cNvSpPr>
          <p:nvPr/>
        </p:nvSpPr>
        <p:spPr bwMode="auto">
          <a:xfrm>
            <a:off x="889000" y="1844678"/>
            <a:ext cx="3878263" cy="5146675"/>
          </a:xfrm>
          <a:prstGeom prst="rect">
            <a:avLst/>
          </a:prstGeom>
          <a:noFill/>
          <a:ln w="50800">
            <a:solidFill>
              <a:srgbClr val="00279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3337" name="Rectangle 9"/>
          <p:cNvSpPr>
            <a:spLocks noChangeArrowheads="1"/>
          </p:cNvSpPr>
          <p:nvPr/>
        </p:nvSpPr>
        <p:spPr bwMode="auto">
          <a:xfrm>
            <a:off x="5207002" y="1844678"/>
            <a:ext cx="3878263" cy="5146675"/>
          </a:xfrm>
          <a:prstGeom prst="rect">
            <a:avLst/>
          </a:prstGeom>
          <a:noFill/>
          <a:ln w="50800">
            <a:solidFill>
              <a:srgbClr val="00279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123341" name="Rectangle 13"/>
          <p:cNvSpPr>
            <a:spLocks noChangeArrowheads="1"/>
          </p:cNvSpPr>
          <p:nvPr/>
        </p:nvSpPr>
        <p:spPr bwMode="auto">
          <a:xfrm>
            <a:off x="8078791" y="317500"/>
            <a:ext cx="336551" cy="3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i="1">
                <a:latin typeface="Helvetica" charset="0"/>
              </a:rPr>
              <a:t>®</a:t>
            </a:r>
          </a:p>
        </p:txBody>
      </p:sp>
      <p:sp>
        <p:nvSpPr>
          <p:cNvPr id="1123342" name="Text Box 14"/>
          <p:cNvSpPr txBox="1">
            <a:spLocks noChangeArrowheads="1"/>
          </p:cNvSpPr>
          <p:nvPr/>
        </p:nvSpPr>
        <p:spPr bwMode="auto">
          <a:xfrm>
            <a:off x="8391527" y="6902450"/>
            <a:ext cx="1244601" cy="40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spcBef>
                <a:spcPct val="50000"/>
              </a:spcBef>
            </a:pPr>
            <a:endParaRPr lang="en-US" i="1">
              <a:solidFill>
                <a:srgbClr val="99FF99"/>
              </a:solidFill>
            </a:endParaRPr>
          </a:p>
        </p:txBody>
      </p:sp>
      <p:sp>
        <p:nvSpPr>
          <p:cNvPr id="1123343" name="Text Box 15"/>
          <p:cNvSpPr txBox="1">
            <a:spLocks noChangeArrowheads="1"/>
          </p:cNvSpPr>
          <p:nvPr/>
        </p:nvSpPr>
        <p:spPr bwMode="auto">
          <a:xfrm>
            <a:off x="9691467" y="3164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b="0" i="1">
              <a:solidFill>
                <a:srgbClr val="FFA27C"/>
              </a:solidFill>
            </a:endParaRPr>
          </a:p>
        </p:txBody>
      </p:sp>
      <p:sp>
        <p:nvSpPr>
          <p:cNvPr id="1123344" name="Text Box 16"/>
          <p:cNvSpPr txBox="1">
            <a:spLocks noChangeArrowheads="1"/>
          </p:cNvSpPr>
          <p:nvPr/>
        </p:nvSpPr>
        <p:spPr bwMode="auto">
          <a:xfrm>
            <a:off x="9689877" y="7261214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b="0" i="1">
              <a:solidFill>
                <a:srgbClr val="FFA27C"/>
              </a:solidFill>
            </a:endParaRPr>
          </a:p>
        </p:txBody>
      </p:sp>
      <p:sp>
        <p:nvSpPr>
          <p:cNvPr id="1123345" name="Text Box 17"/>
          <p:cNvSpPr txBox="1">
            <a:spLocks noChangeArrowheads="1"/>
          </p:cNvSpPr>
          <p:nvPr/>
        </p:nvSpPr>
        <p:spPr bwMode="auto">
          <a:xfrm>
            <a:off x="3101975" y="5767389"/>
            <a:ext cx="819150" cy="15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" i="1">
                <a:latin typeface="Lucida Handwriting" charset="0"/>
              </a:rPr>
              <a:t>(Nineveh)</a:t>
            </a:r>
          </a:p>
        </p:txBody>
      </p:sp>
      <p:sp>
        <p:nvSpPr>
          <p:cNvPr id="1123357" name="Text Box 29"/>
          <p:cNvSpPr txBox="1">
            <a:spLocks noChangeArrowheads="1"/>
          </p:cNvSpPr>
          <p:nvPr/>
        </p:nvSpPr>
        <p:spPr bwMode="auto">
          <a:xfrm>
            <a:off x="897757" y="7433163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123358" name="Rectangle 30"/>
          <p:cNvSpPr>
            <a:spLocks noChangeArrowheads="1"/>
          </p:cNvSpPr>
          <p:nvPr/>
        </p:nvSpPr>
        <p:spPr bwMode="auto">
          <a:xfrm>
            <a:off x="8729996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123359" name="Text Box 31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82</a:t>
            </a:r>
          </a:p>
        </p:txBody>
      </p:sp>
      <p:pic>
        <p:nvPicPr>
          <p:cNvPr id="1123361" name="Picture 33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873251"/>
            <a:ext cx="3795712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3339" name="Rectangle 11"/>
          <p:cNvSpPr>
            <a:spLocks noChangeArrowheads="1"/>
          </p:cNvSpPr>
          <p:nvPr/>
        </p:nvSpPr>
        <p:spPr bwMode="auto">
          <a:xfrm>
            <a:off x="5948363" y="3194051"/>
            <a:ext cx="2879725" cy="27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7200" b="0" i="1">
                <a:solidFill>
                  <a:schemeClr val="hlink"/>
                </a:solidFill>
                <a:latin typeface="Limon R1" charset="0"/>
              </a:rPr>
              <a:t>sf</a:t>
            </a:r>
          </a:p>
        </p:txBody>
      </p:sp>
      <p:sp>
        <p:nvSpPr>
          <p:cNvPr id="1123340" name="Rectangle 12"/>
          <p:cNvSpPr>
            <a:spLocks noChangeArrowheads="1"/>
          </p:cNvSpPr>
          <p:nvPr/>
        </p:nvSpPr>
        <p:spPr bwMode="auto">
          <a:xfrm>
            <a:off x="1119188" y="742951"/>
            <a:ext cx="7807325" cy="267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ctr"/>
            <a:r>
              <a:rPr lang="en-US" sz="8200" b="0" i="1">
                <a:solidFill>
                  <a:srgbClr val="063DE8"/>
                </a:solidFill>
                <a:latin typeface="Limon F6" charset="0"/>
                <a:cs typeface="ＭＳ Ｐゴシック" charset="0"/>
              </a:rPr>
              <a:t>PaBsMxan;&gt;&gt;&gt; rbs;RBHKm&lt;Ir</a:t>
            </a:r>
            <a:endParaRPr lang="en-US" sz="6600" i="1">
              <a:solidFill>
                <a:srgbClr val="063DE8"/>
              </a:solidFill>
              <a:latin typeface="Kosher" charset="0"/>
            </a:endParaRPr>
          </a:p>
        </p:txBody>
      </p:sp>
      <p:pic>
        <p:nvPicPr>
          <p:cNvPr id="1123362" name="Picture 34" descr="C:\Documents and Settings\user\My Documents\TBB 3d Ed\TBB Translation to Khmer\Presentation1\Presentation1\Presentation1\Slide1\Presentation2\Slide1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58963"/>
            <a:ext cx="38639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3338" name="Rectangle 10"/>
          <p:cNvSpPr>
            <a:spLocks noChangeArrowheads="1"/>
          </p:cNvSpPr>
          <p:nvPr/>
        </p:nvSpPr>
        <p:spPr bwMode="auto">
          <a:xfrm>
            <a:off x="1441453" y="3165475"/>
            <a:ext cx="2765425" cy="27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7200" b="0" i="1">
                <a:solidFill>
                  <a:schemeClr val="hlink"/>
                </a:solidFill>
                <a:latin typeface="Limon R1" charset="0"/>
              </a:rPr>
              <a:t>sc</a:t>
            </a:r>
          </a:p>
        </p:txBody>
      </p:sp>
      <p:sp>
        <p:nvSpPr>
          <p:cNvPr id="1123351" name="Text Box 23"/>
          <p:cNvSpPr txBox="1">
            <a:spLocks noChangeArrowheads="1"/>
          </p:cNvSpPr>
          <p:nvPr/>
        </p:nvSpPr>
        <p:spPr bwMode="auto">
          <a:xfrm>
            <a:off x="922338" y="6593479"/>
            <a:ext cx="5840412" cy="1227551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CMnYykarsikSa</a:t>
            </a:r>
            <a:r>
              <a:rPr lang="en-US" sz="3200">
                <a:solidFill>
                  <a:srgbClr val="FFFF00"/>
                </a:solidFill>
              </a:rPr>
              <a:t> #34 &amp; #35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001" name="Text Box 145"/>
          <p:cNvSpPr txBox="1">
            <a:spLocks noChangeArrowheads="1"/>
          </p:cNvSpPr>
          <p:nvPr/>
        </p:nvSpPr>
        <p:spPr bwMode="auto">
          <a:xfrm>
            <a:off x="5427665" y="869953"/>
            <a:ext cx="755651" cy="942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300" b="0">
                <a:solidFill>
                  <a:srgbClr val="D83104"/>
                </a:solidFill>
                <a:latin typeface="" charset="0"/>
              </a:rPr>
              <a:t>J</a:t>
            </a:r>
          </a:p>
        </p:txBody>
      </p:sp>
      <p:sp>
        <p:nvSpPr>
          <p:cNvPr id="127385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/>
          <a:lstStyle/>
          <a:p>
            <a:pPr algn="ctr" defTabSz="1018818"/>
            <a:endParaRPr lang="en-US" sz="2700" b="0">
              <a:solidFill>
                <a:srgbClr val="EEFF4B"/>
              </a:solidFill>
              <a:latin typeface="" charset="0"/>
            </a:endParaRPr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860" name="Rectangle 4"/>
          <p:cNvSpPr>
            <a:spLocks noChangeArrowheads="1"/>
          </p:cNvSpPr>
          <p:nvPr/>
        </p:nvSpPr>
        <p:spPr bwMode="auto">
          <a:xfrm>
            <a:off x="4778375" y="1770067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1" name="Rectangle 5" descr="Light vertical"/>
          <p:cNvSpPr>
            <a:spLocks noChangeArrowheads="1"/>
          </p:cNvSpPr>
          <p:nvPr/>
        </p:nvSpPr>
        <p:spPr bwMode="auto">
          <a:xfrm>
            <a:off x="6759575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2" name="Rectangle 6" descr="Light vertical"/>
          <p:cNvSpPr>
            <a:spLocks noChangeArrowheads="1"/>
          </p:cNvSpPr>
          <p:nvPr/>
        </p:nvSpPr>
        <p:spPr bwMode="auto">
          <a:xfrm>
            <a:off x="7766050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3" name="Rectangle 7"/>
          <p:cNvSpPr>
            <a:spLocks noChangeArrowheads="1"/>
          </p:cNvSpPr>
          <p:nvPr/>
        </p:nvSpPr>
        <p:spPr bwMode="auto">
          <a:xfrm>
            <a:off x="1227138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4" name="Rectangle 8"/>
          <p:cNvSpPr>
            <a:spLocks noChangeArrowheads="1"/>
          </p:cNvSpPr>
          <p:nvPr/>
        </p:nvSpPr>
        <p:spPr bwMode="auto">
          <a:xfrm>
            <a:off x="1730375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5" name="Rectangle 9"/>
          <p:cNvSpPr>
            <a:spLocks noChangeArrowheads="1"/>
          </p:cNvSpPr>
          <p:nvPr/>
        </p:nvSpPr>
        <p:spPr bwMode="auto">
          <a:xfrm>
            <a:off x="2736850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6" name="Rectangle 10"/>
          <p:cNvSpPr>
            <a:spLocks noChangeArrowheads="1"/>
          </p:cNvSpPr>
          <p:nvPr/>
        </p:nvSpPr>
        <p:spPr bwMode="auto">
          <a:xfrm>
            <a:off x="3741738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7" name="Rectangle 11"/>
          <p:cNvSpPr>
            <a:spLocks noChangeArrowheads="1"/>
          </p:cNvSpPr>
          <p:nvPr/>
        </p:nvSpPr>
        <p:spPr bwMode="auto">
          <a:xfrm>
            <a:off x="5741988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grpSp>
        <p:nvGrpSpPr>
          <p:cNvPr id="1274002" name="Group 146"/>
          <p:cNvGrpSpPr>
            <a:grpSpLocks/>
          </p:cNvGrpSpPr>
          <p:nvPr/>
        </p:nvGrpSpPr>
        <p:grpSpPr bwMode="auto">
          <a:xfrm>
            <a:off x="5416552" y="877890"/>
            <a:ext cx="755651" cy="5183187"/>
            <a:chOff x="3412" y="553"/>
            <a:chExt cx="476" cy="3265"/>
          </a:xfrm>
        </p:grpSpPr>
        <p:sp>
          <p:nvSpPr>
            <p:cNvPr id="1273927" name="Rectangle 71" descr="Large confetti"/>
            <p:cNvSpPr>
              <a:spLocks noChangeArrowheads="1"/>
            </p:cNvSpPr>
            <p:nvPr/>
          </p:nvSpPr>
          <p:spPr bwMode="auto">
            <a:xfrm>
              <a:off x="3612" y="1116"/>
              <a:ext cx="88" cy="2702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rgbClr val="FFFFFF"/>
              </a:bgClr>
            </a:patt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80" name="Text Box 124"/>
            <p:cNvSpPr txBox="1">
              <a:spLocks noChangeArrowheads="1"/>
            </p:cNvSpPr>
            <p:nvPr/>
          </p:nvSpPr>
          <p:spPr bwMode="auto">
            <a:xfrm>
              <a:off x="3412" y="553"/>
              <a:ext cx="476" cy="5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0">
                  <a:solidFill>
                    <a:schemeClr val="bg1"/>
                  </a:solidFill>
                  <a:latin typeface="Limon R1" charset="0"/>
                </a:rPr>
                <a:t>y</a:t>
              </a:r>
            </a:p>
          </p:txBody>
        </p:sp>
      </p:grpSp>
      <p:sp>
        <p:nvSpPr>
          <p:cNvPr id="1273868" name="Rectangle 12"/>
          <p:cNvSpPr>
            <a:spLocks noChangeArrowheads="1"/>
          </p:cNvSpPr>
          <p:nvPr/>
        </p:nvSpPr>
        <p:spPr bwMode="auto">
          <a:xfrm>
            <a:off x="1604963" y="2278064"/>
            <a:ext cx="7404100" cy="5318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69" name="Rectangle 13"/>
          <p:cNvSpPr>
            <a:spLocks noChangeArrowheads="1"/>
          </p:cNvSpPr>
          <p:nvPr/>
        </p:nvSpPr>
        <p:spPr bwMode="auto">
          <a:xfrm>
            <a:off x="4119566" y="4349753"/>
            <a:ext cx="4764087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70" name="Rectangle 14"/>
          <p:cNvSpPr>
            <a:spLocks noChangeArrowheads="1"/>
          </p:cNvSpPr>
          <p:nvPr/>
        </p:nvSpPr>
        <p:spPr bwMode="auto">
          <a:xfrm>
            <a:off x="2611441" y="3314704"/>
            <a:ext cx="6257925" cy="531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71" name="Rectangle 15"/>
          <p:cNvSpPr>
            <a:spLocks noChangeArrowheads="1"/>
          </p:cNvSpPr>
          <p:nvPr/>
        </p:nvSpPr>
        <p:spPr bwMode="auto">
          <a:xfrm>
            <a:off x="2513014" y="2206627"/>
            <a:ext cx="7133264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 elakG½R)ahaM</a:t>
            </a:r>
          </a:p>
        </p:txBody>
      </p:sp>
      <p:sp>
        <p:nvSpPr>
          <p:cNvPr id="1273872" name="Rectangle 16"/>
          <p:cNvSpPr>
            <a:spLocks noChangeArrowheads="1"/>
          </p:cNvSpPr>
          <p:nvPr/>
        </p:nvSpPr>
        <p:spPr bwMode="auto">
          <a:xfrm>
            <a:off x="3113091" y="3276601"/>
            <a:ext cx="7073025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esckþItaMgsBaØa):aelsIÞn</a:t>
            </a:r>
            <a:r>
              <a:rPr lang="en-US">
                <a:solidFill>
                  <a:srgbClr val="EEFF4B"/>
                </a:solidFill>
                <a:latin typeface="" charset="0"/>
              </a:rPr>
              <a:t>(</a:t>
            </a:r>
            <a:r>
              <a:rPr lang="en-US" sz="3600" b="0">
                <a:solidFill>
                  <a:srgbClr val="EEFF4B"/>
                </a:solidFill>
                <a:latin typeface="Limon R1" charset="0"/>
              </a:rPr>
              <a:t>nWkdI</a:t>
            </a:r>
            <a:r>
              <a:rPr lang="en-US">
                <a:solidFill>
                  <a:srgbClr val="EEFF4B"/>
                </a:solidFill>
                <a:latin typeface="" charset="0"/>
              </a:rPr>
              <a:t>)</a:t>
            </a:r>
          </a:p>
        </p:txBody>
      </p:sp>
      <p:sp>
        <p:nvSpPr>
          <p:cNvPr id="1273873" name="Rectangle 17"/>
          <p:cNvSpPr>
            <a:spLocks noChangeArrowheads="1"/>
          </p:cNvSpPr>
          <p:nvPr/>
        </p:nvSpPr>
        <p:spPr bwMode="auto">
          <a:xfrm>
            <a:off x="4510088" y="4283076"/>
            <a:ext cx="6081442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 esþcdavID </a:t>
            </a:r>
          </a:p>
        </p:txBody>
      </p:sp>
      <p:grpSp>
        <p:nvGrpSpPr>
          <p:cNvPr id="1274008" name="Group 152"/>
          <p:cNvGrpSpPr>
            <a:grpSpLocks/>
          </p:cNvGrpSpPr>
          <p:nvPr/>
        </p:nvGrpSpPr>
        <p:grpSpPr bwMode="auto">
          <a:xfrm>
            <a:off x="5310191" y="5318132"/>
            <a:ext cx="4551363" cy="554038"/>
            <a:chOff x="3345" y="3350"/>
            <a:chExt cx="2867" cy="349"/>
          </a:xfrm>
        </p:grpSpPr>
        <p:sp>
          <p:nvSpPr>
            <p:cNvPr id="1273875" name="Rectangle 19"/>
            <p:cNvSpPr>
              <a:spLocks noChangeArrowheads="1"/>
            </p:cNvSpPr>
            <p:nvPr/>
          </p:nvSpPr>
          <p:spPr bwMode="auto">
            <a:xfrm>
              <a:off x="5556" y="3393"/>
              <a:ext cx="0" cy="19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3876" name="Rectangle 20"/>
            <p:cNvSpPr>
              <a:spLocks noChangeArrowheads="1"/>
            </p:cNvSpPr>
            <p:nvPr/>
          </p:nvSpPr>
          <p:spPr bwMode="auto">
            <a:xfrm>
              <a:off x="3345" y="3350"/>
              <a:ext cx="2867" cy="3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3600" b="0">
                  <a:solidFill>
                    <a:srgbClr val="EEFF4B"/>
                  </a:solidFill>
                  <a:latin typeface="Limon R1" charset="0"/>
                </a:rPr>
                <a:t> esckþI taMgsBaØafIµ </a:t>
              </a:r>
            </a:p>
          </p:txBody>
        </p:sp>
      </p:grpSp>
      <p:sp>
        <p:nvSpPr>
          <p:cNvPr id="1273877" name="Text Box 21"/>
          <p:cNvSpPr txBox="1">
            <a:spLocks noChangeArrowheads="1"/>
          </p:cNvSpPr>
          <p:nvPr/>
        </p:nvSpPr>
        <p:spPr bwMode="auto">
          <a:xfrm>
            <a:off x="517527" y="6297614"/>
            <a:ext cx="9247189" cy="146500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4300" b="0">
                <a:solidFill>
                  <a:srgbClr val="EEFF4B"/>
                </a:solidFill>
                <a:latin typeface="Arial"/>
              </a:rPr>
              <a:t>“</a:t>
            </a:r>
            <a:r>
              <a:rPr lang="en-US" sz="4300" b="0">
                <a:solidFill>
                  <a:srgbClr val="EEFF4B"/>
                </a:solidFill>
                <a:latin typeface="Limon R1" charset="0"/>
              </a:rPr>
              <a:t>paÞMgkMNat;sMBt; én kalRbvtþirbs;RBHKm&lt;Ir</a:t>
            </a:r>
            <a:r>
              <a:rPr lang="ja-JP" altLang="en-US" sz="4300" b="0">
                <a:solidFill>
                  <a:srgbClr val="EEFF4B"/>
                </a:solidFill>
                <a:latin typeface="Arial"/>
              </a:rPr>
              <a:t>”</a:t>
            </a:r>
            <a:endParaRPr lang="en-US" sz="4300" b="0">
              <a:solidFill>
                <a:srgbClr val="EEFF4B"/>
              </a:solidFill>
              <a:latin typeface="Limon R1" charset="0"/>
            </a:endParaRPr>
          </a:p>
        </p:txBody>
      </p:sp>
      <p:sp>
        <p:nvSpPr>
          <p:cNvPr id="1273878" name="Rectangle 22"/>
          <p:cNvSpPr>
            <a:spLocks noChangeArrowheads="1"/>
          </p:cNvSpPr>
          <p:nvPr/>
        </p:nvSpPr>
        <p:spPr bwMode="auto">
          <a:xfrm>
            <a:off x="2233613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79" name="Rectangle 23"/>
          <p:cNvSpPr>
            <a:spLocks noChangeArrowheads="1"/>
          </p:cNvSpPr>
          <p:nvPr/>
        </p:nvSpPr>
        <p:spPr bwMode="auto">
          <a:xfrm>
            <a:off x="3240089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979" name="Rectangle 123"/>
          <p:cNvSpPr>
            <a:spLocks noChangeArrowheads="1"/>
          </p:cNvSpPr>
          <p:nvPr/>
        </p:nvSpPr>
        <p:spPr bwMode="auto">
          <a:xfrm>
            <a:off x="9340850" y="1373192"/>
            <a:ext cx="139700" cy="42894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80" name="Rectangle 24"/>
          <p:cNvSpPr>
            <a:spLocks noChangeArrowheads="1"/>
          </p:cNvSpPr>
          <p:nvPr/>
        </p:nvSpPr>
        <p:spPr bwMode="auto">
          <a:xfrm>
            <a:off x="4244975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81" name="Rectangle 25"/>
          <p:cNvSpPr>
            <a:spLocks noChangeArrowheads="1"/>
          </p:cNvSpPr>
          <p:nvPr/>
        </p:nvSpPr>
        <p:spPr bwMode="auto">
          <a:xfrm>
            <a:off x="5251450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82" name="Rectangle 26" descr="Light vertical"/>
          <p:cNvSpPr>
            <a:spLocks noChangeArrowheads="1"/>
          </p:cNvSpPr>
          <p:nvPr/>
        </p:nvSpPr>
        <p:spPr bwMode="auto">
          <a:xfrm>
            <a:off x="6256338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83" name="Rectangle 27" descr="Light vertical"/>
          <p:cNvSpPr>
            <a:spLocks noChangeArrowheads="1"/>
          </p:cNvSpPr>
          <p:nvPr/>
        </p:nvSpPr>
        <p:spPr bwMode="auto">
          <a:xfrm>
            <a:off x="7262813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3884" name="Rectangle 28" descr="Light vertical"/>
          <p:cNvSpPr>
            <a:spLocks noChangeArrowheads="1"/>
          </p:cNvSpPr>
          <p:nvPr/>
        </p:nvSpPr>
        <p:spPr bwMode="auto">
          <a:xfrm>
            <a:off x="8269289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grpSp>
        <p:nvGrpSpPr>
          <p:cNvPr id="1273885" name="Group 29"/>
          <p:cNvGrpSpPr>
            <a:grpSpLocks/>
          </p:cNvGrpSpPr>
          <p:nvPr/>
        </p:nvGrpSpPr>
        <p:grpSpPr bwMode="auto">
          <a:xfrm>
            <a:off x="628153" y="4725123"/>
            <a:ext cx="184150" cy="2179781"/>
            <a:chOff x="3487" y="58"/>
            <a:chExt cx="105" cy="1212"/>
          </a:xfrm>
        </p:grpSpPr>
        <p:sp>
          <p:nvSpPr>
            <p:cNvPr id="1273886" name="Rectangle 30"/>
            <p:cNvSpPr>
              <a:spLocks noChangeArrowheads="1"/>
            </p:cNvSpPr>
            <p:nvPr/>
          </p:nvSpPr>
          <p:spPr bwMode="auto">
            <a:xfrm rot="16200000">
              <a:off x="3316" y="229"/>
              <a:ext cx="342" cy="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35FFD0"/>
                </a:solidFill>
              </a:endParaRPr>
            </a:p>
          </p:txBody>
        </p:sp>
        <p:sp>
          <p:nvSpPr>
            <p:cNvPr id="1273887" name="Rectangle 31"/>
            <p:cNvSpPr>
              <a:spLocks noChangeArrowheads="1"/>
            </p:cNvSpPr>
            <p:nvPr/>
          </p:nvSpPr>
          <p:spPr bwMode="auto">
            <a:xfrm rot="16200000">
              <a:off x="3421" y="1099"/>
              <a:ext cx="342" cy="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35FFD0"/>
                </a:solidFill>
              </a:endParaRPr>
            </a:p>
          </p:txBody>
        </p:sp>
      </p:grpSp>
      <p:sp>
        <p:nvSpPr>
          <p:cNvPr id="1273888" name="Rectangle 32"/>
          <p:cNvSpPr>
            <a:spLocks noChangeArrowheads="1"/>
          </p:cNvSpPr>
          <p:nvPr/>
        </p:nvSpPr>
        <p:spPr bwMode="auto">
          <a:xfrm rot="16200000">
            <a:off x="6785554" y="823640"/>
            <a:ext cx="3129400" cy="3847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1800" b="0">
                <a:solidFill>
                  <a:srgbClr val="EEFF4B"/>
                </a:solidFill>
              </a:rPr>
              <a:t> </a:t>
            </a:r>
            <a:r>
              <a:rPr lang="en-US" sz="2500" b="0">
                <a:solidFill>
                  <a:srgbClr val="EEFF4B"/>
                </a:solidFill>
                <a:latin typeface="Limon S1" charset="0"/>
              </a:rPr>
              <a:t>épÞemXfµI/  EpndIfµI </a:t>
            </a:r>
          </a:p>
        </p:txBody>
      </p:sp>
      <p:sp>
        <p:nvSpPr>
          <p:cNvPr id="1273889" name="Line 33"/>
          <p:cNvSpPr>
            <a:spLocks noChangeShapeType="1"/>
          </p:cNvSpPr>
          <p:nvPr/>
        </p:nvSpPr>
        <p:spPr bwMode="auto">
          <a:xfrm>
            <a:off x="85185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890" name="Line 34"/>
          <p:cNvSpPr>
            <a:spLocks noChangeShapeType="1"/>
          </p:cNvSpPr>
          <p:nvPr/>
        </p:nvSpPr>
        <p:spPr bwMode="auto">
          <a:xfrm>
            <a:off x="86582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891" name="Line 35"/>
          <p:cNvSpPr>
            <a:spLocks noChangeShapeType="1"/>
          </p:cNvSpPr>
          <p:nvPr/>
        </p:nvSpPr>
        <p:spPr bwMode="auto">
          <a:xfrm>
            <a:off x="87979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914" name="Text Box 58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273916" name="Text Box 60"/>
          <p:cNvSpPr txBox="1">
            <a:spLocks noChangeArrowheads="1"/>
          </p:cNvSpPr>
          <p:nvPr/>
        </p:nvSpPr>
        <p:spPr bwMode="auto">
          <a:xfrm rot="16200000">
            <a:off x="6813550" y="-283753"/>
            <a:ext cx="2187576" cy="19518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500" b="0">
                <a:solidFill>
                  <a:srgbClr val="FB4619"/>
                </a:solidFill>
                <a:latin typeface="Limon S1" charset="0"/>
              </a:rPr>
              <a:t> esckþICMnuMCMrH</a:t>
            </a:r>
          </a:p>
          <a:p>
            <a:pPr algn="l">
              <a:lnSpc>
                <a:spcPct val="80000"/>
              </a:lnSpc>
            </a:pPr>
            <a:r>
              <a:rPr lang="en-US" sz="2500" b="0">
                <a:solidFill>
                  <a:srgbClr val="FB4619"/>
                </a:solidFill>
                <a:latin typeface="Limon S1" charset="0"/>
              </a:rPr>
              <a:t> enAelIblø½gsy:agFM </a:t>
            </a:r>
          </a:p>
        </p:txBody>
      </p:sp>
      <p:sp>
        <p:nvSpPr>
          <p:cNvPr id="1273917" name="Text Box 61"/>
          <p:cNvSpPr txBox="1">
            <a:spLocks noChangeArrowheads="1"/>
          </p:cNvSpPr>
          <p:nvPr/>
        </p:nvSpPr>
        <p:spPr bwMode="auto">
          <a:xfrm rot="16200000">
            <a:off x="5830890" y="368835"/>
            <a:ext cx="1990725" cy="1138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/>
            <a:r>
              <a:rPr lang="en-US" sz="1800" b="0">
                <a:solidFill>
                  <a:srgbClr val="35FFD0"/>
                </a:solidFill>
                <a:latin typeface="Limon S1" charset="0"/>
              </a:rPr>
              <a:t> </a:t>
            </a:r>
            <a:r>
              <a:rPr lang="en-US" sz="2500" b="0">
                <a:solidFill>
                  <a:srgbClr val="35FFD0"/>
                </a:solidFill>
                <a:latin typeface="Limon S1" charset="0"/>
              </a:rPr>
              <a:t>karyagmkCaelIkTI2 </a:t>
            </a:r>
          </a:p>
        </p:txBody>
      </p:sp>
      <p:sp>
        <p:nvSpPr>
          <p:cNvPr id="1273918" name="Text Box 62"/>
          <p:cNvSpPr txBox="1">
            <a:spLocks noChangeArrowheads="1"/>
          </p:cNvSpPr>
          <p:nvPr/>
        </p:nvSpPr>
        <p:spPr bwMode="auto">
          <a:xfrm rot="16200000">
            <a:off x="6183313" y="249729"/>
            <a:ext cx="2387600" cy="8848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0">
                <a:solidFill>
                  <a:srgbClr val="FFFFFF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  <a:latin typeface="Limon S1" charset="0"/>
              </a:rPr>
              <a:t>karRKgraCü enAelI EpndI</a:t>
            </a:r>
            <a:endParaRPr lang="en-US" sz="1600" b="0">
              <a:solidFill>
                <a:srgbClr val="FFFFFF"/>
              </a:solidFill>
            </a:endParaRPr>
          </a:p>
          <a:p>
            <a:pPr algn="l">
              <a:lnSpc>
                <a:spcPct val="85000"/>
              </a:lnSpc>
            </a:pPr>
            <a:r>
              <a:rPr lang="en-US" sz="1600" b="0">
                <a:solidFill>
                  <a:srgbClr val="FFFFFF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  <a:latin typeface="Limon S1" charset="0"/>
              </a:rPr>
              <a:t>rbs;RBHRKIsÞ</a:t>
            </a:r>
            <a:r>
              <a:rPr lang="en-US" sz="1600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73928" name="AutoShape 72"/>
          <p:cNvSpPr>
            <a:spLocks noChangeArrowheads="1"/>
          </p:cNvSpPr>
          <p:nvPr/>
        </p:nvSpPr>
        <p:spPr bwMode="auto">
          <a:xfrm>
            <a:off x="4262441" y="5392742"/>
            <a:ext cx="4149725" cy="94297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929" name="AutoShape 73"/>
          <p:cNvSpPr>
            <a:spLocks noChangeArrowheads="1"/>
          </p:cNvSpPr>
          <p:nvPr/>
        </p:nvSpPr>
        <p:spPr bwMode="auto">
          <a:xfrm>
            <a:off x="4230688" y="4445000"/>
            <a:ext cx="4143376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930" name="AutoShape 74"/>
          <p:cNvSpPr>
            <a:spLocks noChangeArrowheads="1"/>
          </p:cNvSpPr>
          <p:nvPr/>
        </p:nvSpPr>
        <p:spPr bwMode="auto">
          <a:xfrm>
            <a:off x="2782888" y="3422650"/>
            <a:ext cx="5632450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931" name="AutoShape 75"/>
          <p:cNvSpPr>
            <a:spLocks noChangeArrowheads="1"/>
          </p:cNvSpPr>
          <p:nvPr/>
        </p:nvSpPr>
        <p:spPr bwMode="auto">
          <a:xfrm>
            <a:off x="1798641" y="2406650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3932" name="Text Box 76"/>
          <p:cNvSpPr txBox="1">
            <a:spLocks noChangeArrowheads="1"/>
          </p:cNvSpPr>
          <p:nvPr/>
        </p:nvSpPr>
        <p:spPr bwMode="auto">
          <a:xfrm rot="16176958">
            <a:off x="5106194" y="209641"/>
            <a:ext cx="2357438" cy="93486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800">
                <a:solidFill>
                  <a:srgbClr val="F6FF4B"/>
                </a:solidFill>
                <a:latin typeface="Limon S1" charset="0"/>
              </a:rPr>
              <a:t> karbriePaKGaharkar </a:t>
            </a:r>
          </a:p>
          <a:p>
            <a:pPr algn="l">
              <a:lnSpc>
                <a:spcPct val="75000"/>
              </a:lnSpc>
            </a:pPr>
            <a:r>
              <a:rPr lang="en-US" sz="1800">
                <a:solidFill>
                  <a:srgbClr val="F6FF4B"/>
                </a:solidFill>
                <a:latin typeface="Limon S1" charset="0"/>
              </a:rPr>
              <a:t>   rbs;kUnecom</a:t>
            </a:r>
          </a:p>
        </p:txBody>
      </p:sp>
      <p:sp>
        <p:nvSpPr>
          <p:cNvPr id="1273983" name="Rectangle 127"/>
          <p:cNvSpPr>
            <a:spLocks noChangeArrowheads="1"/>
          </p:cNvSpPr>
          <p:nvPr/>
        </p:nvSpPr>
        <p:spPr bwMode="auto">
          <a:xfrm>
            <a:off x="2187578" y="727075"/>
            <a:ext cx="87325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 b="0" i="1">
                <a:solidFill>
                  <a:srgbClr val="EEFF4B"/>
                </a:solidFill>
                <a:latin typeface="Limon R1" charset="0"/>
              </a:rPr>
              <a:t>m </a:t>
            </a:r>
            <a:r>
              <a:rPr lang="en-US" sz="2500" i="1">
                <a:solidFill>
                  <a:srgbClr val="EEFF4B"/>
                </a:solidFill>
                <a:latin typeface="" charset="0"/>
              </a:rPr>
              <a:t>4</a:t>
            </a:r>
          </a:p>
        </p:txBody>
      </p:sp>
      <p:sp>
        <p:nvSpPr>
          <p:cNvPr id="1273984" name="Rectangle 128"/>
          <p:cNvSpPr>
            <a:spLocks noChangeArrowheads="1"/>
          </p:cNvSpPr>
          <p:nvPr/>
        </p:nvSpPr>
        <p:spPr bwMode="auto">
          <a:xfrm>
            <a:off x="4084638" y="712789"/>
            <a:ext cx="779496" cy="627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2700" i="1">
                <a:solidFill>
                  <a:srgbClr val="EEFF4B"/>
                </a:solidFill>
                <a:latin typeface="" charset="0"/>
              </a:rPr>
              <a:t> </a:t>
            </a:r>
            <a:r>
              <a:rPr lang="en-US" sz="4000" b="0" i="1">
                <a:solidFill>
                  <a:srgbClr val="EEFF4B"/>
                </a:solidFill>
                <a:latin typeface="Limon R1" charset="0"/>
              </a:rPr>
              <a:t>s </a:t>
            </a:r>
            <a:r>
              <a:rPr lang="en-US" sz="2300" i="1">
                <a:solidFill>
                  <a:srgbClr val="EEFF4B"/>
                </a:solidFill>
                <a:latin typeface="" charset="0"/>
              </a:rPr>
              <a:t>3</a:t>
            </a:r>
          </a:p>
        </p:txBody>
      </p:sp>
      <p:sp>
        <p:nvSpPr>
          <p:cNvPr id="1273985" name="Rectangle 129"/>
          <p:cNvSpPr>
            <a:spLocks noChangeArrowheads="1"/>
          </p:cNvSpPr>
          <p:nvPr/>
        </p:nvSpPr>
        <p:spPr bwMode="auto">
          <a:xfrm>
            <a:off x="1130301" y="1155702"/>
            <a:ext cx="45585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b </a:t>
            </a:r>
          </a:p>
        </p:txBody>
      </p:sp>
      <p:sp>
        <p:nvSpPr>
          <p:cNvPr id="1273986" name="Rectangle 130"/>
          <p:cNvSpPr>
            <a:spLocks noChangeArrowheads="1"/>
          </p:cNvSpPr>
          <p:nvPr/>
        </p:nvSpPr>
        <p:spPr bwMode="auto">
          <a:xfrm>
            <a:off x="1697041" y="1155702"/>
            <a:ext cx="54151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G </a:t>
            </a:r>
          </a:p>
        </p:txBody>
      </p:sp>
      <p:sp>
        <p:nvSpPr>
          <p:cNvPr id="1273987" name="Rectangle 131"/>
          <p:cNvSpPr>
            <a:spLocks noChangeArrowheads="1"/>
          </p:cNvSpPr>
          <p:nvPr/>
        </p:nvSpPr>
        <p:spPr bwMode="auto">
          <a:xfrm>
            <a:off x="2073278" y="1173163"/>
            <a:ext cx="437300" cy="627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y </a:t>
            </a:r>
          </a:p>
        </p:txBody>
      </p:sp>
      <p:sp>
        <p:nvSpPr>
          <p:cNvPr id="1273988" name="Rectangle 132"/>
          <p:cNvSpPr>
            <a:spLocks noChangeArrowheads="1"/>
          </p:cNvSpPr>
          <p:nvPr/>
        </p:nvSpPr>
        <p:spPr bwMode="auto">
          <a:xfrm>
            <a:off x="2630491" y="1171578"/>
            <a:ext cx="59862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m </a:t>
            </a:r>
          </a:p>
        </p:txBody>
      </p:sp>
      <p:sp>
        <p:nvSpPr>
          <p:cNvPr id="1273989" name="Rectangle 133"/>
          <p:cNvSpPr>
            <a:spLocks noChangeArrowheads="1"/>
          </p:cNvSpPr>
          <p:nvPr/>
        </p:nvSpPr>
        <p:spPr bwMode="auto">
          <a:xfrm>
            <a:off x="3074991" y="1171576"/>
            <a:ext cx="437300" cy="627864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y </a:t>
            </a:r>
          </a:p>
        </p:txBody>
      </p:sp>
      <p:sp>
        <p:nvSpPr>
          <p:cNvPr id="1273990" name="Rectangle 134"/>
          <p:cNvSpPr>
            <a:spLocks noChangeArrowheads="1"/>
          </p:cNvSpPr>
          <p:nvPr/>
        </p:nvSpPr>
        <p:spPr bwMode="auto">
          <a:xfrm>
            <a:off x="3670302" y="1139825"/>
            <a:ext cx="54151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G </a:t>
            </a:r>
          </a:p>
        </p:txBody>
      </p:sp>
      <p:sp>
        <p:nvSpPr>
          <p:cNvPr id="1273991" name="Rectangle 135"/>
          <p:cNvSpPr>
            <a:spLocks noChangeArrowheads="1"/>
          </p:cNvSpPr>
          <p:nvPr/>
        </p:nvSpPr>
        <p:spPr bwMode="auto">
          <a:xfrm>
            <a:off x="4211641" y="1123953"/>
            <a:ext cx="59862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sþ </a:t>
            </a:r>
          </a:p>
        </p:txBody>
      </p:sp>
      <p:sp>
        <p:nvSpPr>
          <p:cNvPr id="1273992" name="Rectangle 136"/>
          <p:cNvSpPr>
            <a:spLocks noChangeArrowheads="1"/>
          </p:cNvSpPr>
          <p:nvPr/>
        </p:nvSpPr>
        <p:spPr bwMode="auto">
          <a:xfrm>
            <a:off x="4572003" y="1139825"/>
            <a:ext cx="541514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Q </a:t>
            </a:r>
          </a:p>
        </p:txBody>
      </p:sp>
      <p:sp>
        <p:nvSpPr>
          <p:cNvPr id="1273993" name="Rectangle 137"/>
          <p:cNvSpPr>
            <a:spLocks noChangeArrowheads="1"/>
          </p:cNvSpPr>
          <p:nvPr/>
        </p:nvSpPr>
        <p:spPr bwMode="auto">
          <a:xfrm>
            <a:off x="5734050" y="1236665"/>
            <a:ext cx="0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endParaRPr lang="en-US" sz="4000" b="0">
              <a:solidFill>
                <a:srgbClr val="EEFF4B"/>
              </a:solidFill>
              <a:latin typeface="Times" charset="0"/>
            </a:endParaRPr>
          </a:p>
        </p:txBody>
      </p:sp>
      <p:sp>
        <p:nvSpPr>
          <p:cNvPr id="1273994" name="Rectangle 138"/>
          <p:cNvSpPr>
            <a:spLocks noChangeArrowheads="1"/>
          </p:cNvSpPr>
          <p:nvPr/>
        </p:nvSpPr>
        <p:spPr bwMode="auto">
          <a:xfrm>
            <a:off x="3470276" y="1219203"/>
            <a:ext cx="0" cy="307777"/>
          </a:xfrm>
          <a:prstGeom prst="rect">
            <a:avLst/>
          </a:prstGeom>
          <a:noFill/>
          <a:ln w="25400">
            <a:solidFill>
              <a:srgbClr val="EEFF4B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273995" name="Rectangle 139"/>
          <p:cNvSpPr>
            <a:spLocks noChangeArrowheads="1"/>
          </p:cNvSpPr>
          <p:nvPr/>
        </p:nvSpPr>
        <p:spPr bwMode="auto">
          <a:xfrm>
            <a:off x="5006976" y="1222379"/>
            <a:ext cx="0" cy="307777"/>
          </a:xfrm>
          <a:prstGeom prst="rect">
            <a:avLst/>
          </a:prstGeom>
          <a:noFill/>
          <a:ln w="25400">
            <a:solidFill>
              <a:srgbClr val="EEFF4B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273996" name="Text Box 140"/>
          <p:cNvSpPr txBox="1">
            <a:spLocks noChangeArrowheads="1"/>
          </p:cNvSpPr>
          <p:nvPr/>
        </p:nvSpPr>
        <p:spPr bwMode="auto">
          <a:xfrm>
            <a:off x="3263900" y="38102"/>
            <a:ext cx="462398" cy="69249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500" i="1">
                <a:solidFill>
                  <a:srgbClr val="EEFF4B"/>
                </a:solidFill>
                <a:latin typeface="" charset="0"/>
              </a:rPr>
              <a:t>7</a:t>
            </a:r>
          </a:p>
        </p:txBody>
      </p:sp>
      <p:sp>
        <p:nvSpPr>
          <p:cNvPr id="1273997" name="Line 141"/>
          <p:cNvSpPr>
            <a:spLocks noChangeShapeType="1"/>
          </p:cNvSpPr>
          <p:nvPr/>
        </p:nvSpPr>
        <p:spPr bwMode="auto">
          <a:xfrm>
            <a:off x="3351215" y="400050"/>
            <a:ext cx="225425" cy="0"/>
          </a:xfrm>
          <a:prstGeom prst="line">
            <a:avLst/>
          </a:prstGeom>
          <a:noFill/>
          <a:ln w="28575">
            <a:solidFill>
              <a:srgbClr val="EEFF4B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273998" name="Line 142"/>
          <p:cNvSpPr>
            <a:spLocks noChangeShapeType="1"/>
          </p:cNvSpPr>
          <p:nvPr/>
        </p:nvSpPr>
        <p:spPr bwMode="auto">
          <a:xfrm flipH="1">
            <a:off x="2786063" y="627066"/>
            <a:ext cx="538162" cy="400050"/>
          </a:xfrm>
          <a:prstGeom prst="line">
            <a:avLst/>
          </a:prstGeom>
          <a:noFill/>
          <a:ln w="28575">
            <a:solidFill>
              <a:srgbClr val="FFFF05"/>
            </a:solidFill>
            <a:round/>
            <a:headEnd/>
            <a:tailEnd type="arrow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273999" name="Line 143"/>
          <p:cNvSpPr>
            <a:spLocks noChangeShapeType="1"/>
          </p:cNvSpPr>
          <p:nvPr/>
        </p:nvSpPr>
        <p:spPr bwMode="auto">
          <a:xfrm>
            <a:off x="3748091" y="642938"/>
            <a:ext cx="407987" cy="341312"/>
          </a:xfrm>
          <a:prstGeom prst="line">
            <a:avLst/>
          </a:prstGeom>
          <a:noFill/>
          <a:ln w="28575">
            <a:solidFill>
              <a:srgbClr val="FFFF05"/>
            </a:solidFill>
            <a:round/>
            <a:headEnd/>
            <a:tailEnd type="arrow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274000" name="Rectangle 144"/>
          <p:cNvSpPr>
            <a:spLocks noChangeArrowheads="1"/>
          </p:cNvSpPr>
          <p:nvPr/>
        </p:nvSpPr>
        <p:spPr bwMode="auto">
          <a:xfrm>
            <a:off x="5108579" y="1174751"/>
            <a:ext cx="427801" cy="61555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4000">
                <a:solidFill>
                  <a:srgbClr val="EEFF4B"/>
                </a:solidFill>
                <a:latin typeface="Limon S1" charset="0"/>
              </a:rPr>
              <a:t> s </a:t>
            </a:r>
          </a:p>
        </p:txBody>
      </p:sp>
      <p:sp>
        <p:nvSpPr>
          <p:cNvPr id="1274003" name="Text Box 147"/>
          <p:cNvSpPr txBox="1">
            <a:spLocks noChangeArrowheads="1"/>
          </p:cNvSpPr>
          <p:nvPr/>
        </p:nvSpPr>
        <p:spPr bwMode="auto">
          <a:xfrm>
            <a:off x="1176338" y="6577712"/>
            <a:ext cx="7707312" cy="1401957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>
                <a:solidFill>
                  <a:schemeClr val="bg1"/>
                </a:solidFill>
                <a:latin typeface="Limon S1" charset="0"/>
              </a:rPr>
              <a:t>CMnYysikSa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500">
                <a:solidFill>
                  <a:schemeClr val="bg1"/>
                </a:solidFill>
                <a:latin typeface="Arial" charset="0"/>
              </a:rPr>
              <a:t>#28: </a:t>
            </a:r>
            <a:r>
              <a:rPr lang="en-US" sz="4000" b="0">
                <a:solidFill>
                  <a:schemeClr val="bg1"/>
                </a:solidFill>
                <a:latin typeface="Limon R1" charset="0"/>
              </a:rPr>
              <a:t>kareFVIsegçbcMnucsMxan;</a:t>
            </a:r>
            <a:r>
              <a:rPr lang="en-US" sz="2500">
                <a:solidFill>
                  <a:schemeClr val="bg1"/>
                </a:solidFill>
                <a:latin typeface="Arial" charset="0"/>
              </a:rPr>
              <a:t>!</a:t>
            </a:r>
            <a:r>
              <a:rPr lang="en-U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74005" name="Text Box 149"/>
          <p:cNvSpPr txBox="1">
            <a:spLocks noChangeArrowheads="1"/>
          </p:cNvSpPr>
          <p:nvPr/>
        </p:nvSpPr>
        <p:spPr bwMode="auto">
          <a:xfrm>
            <a:off x="897757" y="7433163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274006" name="Rectangle 150"/>
          <p:cNvSpPr>
            <a:spLocks noChangeArrowheads="1"/>
          </p:cNvSpPr>
          <p:nvPr/>
        </p:nvSpPr>
        <p:spPr bwMode="auto">
          <a:xfrm>
            <a:off x="8723645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274007" name="Text Box 151"/>
          <p:cNvSpPr txBox="1">
            <a:spLocks noChangeArrowheads="1"/>
          </p:cNvSpPr>
          <p:nvPr/>
        </p:nvSpPr>
        <p:spPr bwMode="auto">
          <a:xfrm>
            <a:off x="9114717" y="7461985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83</a:t>
            </a:r>
          </a:p>
        </p:txBody>
      </p:sp>
    </p:spTree>
  </p:cSld>
  <p:clrMapOvr>
    <a:masterClrMapping/>
  </p:clrMapOvr>
  <p:transition xmlns:p14="http://schemas.microsoft.com/office/powerpoint/2010/main" advClick="0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7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7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7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7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7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7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7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7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7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7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7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89" grpId="0" animBg="1"/>
      <p:bldP spid="1273890" grpId="0" animBg="1"/>
      <p:bldP spid="1273891" grpId="0" animBg="1"/>
      <p:bldP spid="1273928" grpId="0" animBg="1"/>
      <p:bldP spid="1273929" grpId="0" animBg="1"/>
      <p:bldP spid="1273930" grpId="0" animBg="1"/>
      <p:bldP spid="1273931" grpId="0" animBg="1"/>
      <p:bldP spid="1274003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Text Box 2"/>
          <p:cNvSpPr txBox="1">
            <a:spLocks noChangeArrowheads="1"/>
          </p:cNvSpPr>
          <p:nvPr/>
        </p:nvSpPr>
        <p:spPr bwMode="auto">
          <a:xfrm>
            <a:off x="5427665" y="869953"/>
            <a:ext cx="755651" cy="942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300" b="0">
                <a:solidFill>
                  <a:srgbClr val="D83104"/>
                </a:solidFill>
                <a:latin typeface="" charset="0"/>
              </a:rPr>
              <a:t>J</a:t>
            </a:r>
          </a:p>
        </p:txBody>
      </p:sp>
      <p:sp>
        <p:nvSpPr>
          <p:cNvPr id="1274883" name="Rectangle 3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/>
          <a:lstStyle/>
          <a:p>
            <a:pPr algn="ctr" defTabSz="1018818"/>
            <a:endParaRPr lang="en-US" sz="2700" b="0">
              <a:solidFill>
                <a:srgbClr val="EEFF4B"/>
              </a:solidFill>
              <a:latin typeface="" charset="0"/>
            </a:endParaRPr>
          </a:p>
        </p:txBody>
      </p:sp>
      <p:sp>
        <p:nvSpPr>
          <p:cNvPr id="1274884" name="Rectangle 4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885" name="Rectangle 5"/>
          <p:cNvSpPr>
            <a:spLocks noChangeArrowheads="1"/>
          </p:cNvSpPr>
          <p:nvPr/>
        </p:nvSpPr>
        <p:spPr bwMode="auto">
          <a:xfrm>
            <a:off x="4778375" y="1770067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86" name="Rectangle 6" descr="Light vertical"/>
          <p:cNvSpPr>
            <a:spLocks noChangeArrowheads="1"/>
          </p:cNvSpPr>
          <p:nvPr/>
        </p:nvSpPr>
        <p:spPr bwMode="auto">
          <a:xfrm>
            <a:off x="6759575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87" name="Rectangle 7" descr="Light vertical"/>
          <p:cNvSpPr>
            <a:spLocks noChangeArrowheads="1"/>
          </p:cNvSpPr>
          <p:nvPr/>
        </p:nvSpPr>
        <p:spPr bwMode="auto">
          <a:xfrm>
            <a:off x="7766050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88" name="Rectangle 8"/>
          <p:cNvSpPr>
            <a:spLocks noChangeArrowheads="1"/>
          </p:cNvSpPr>
          <p:nvPr/>
        </p:nvSpPr>
        <p:spPr bwMode="auto">
          <a:xfrm>
            <a:off x="1227138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89" name="Rectangle 9"/>
          <p:cNvSpPr>
            <a:spLocks noChangeArrowheads="1"/>
          </p:cNvSpPr>
          <p:nvPr/>
        </p:nvSpPr>
        <p:spPr bwMode="auto">
          <a:xfrm>
            <a:off x="1730375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90" name="Rectangle 10"/>
          <p:cNvSpPr>
            <a:spLocks noChangeArrowheads="1"/>
          </p:cNvSpPr>
          <p:nvPr/>
        </p:nvSpPr>
        <p:spPr bwMode="auto">
          <a:xfrm>
            <a:off x="2736850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91" name="Rectangle 11"/>
          <p:cNvSpPr>
            <a:spLocks noChangeArrowheads="1"/>
          </p:cNvSpPr>
          <p:nvPr/>
        </p:nvSpPr>
        <p:spPr bwMode="auto">
          <a:xfrm>
            <a:off x="3741738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92" name="Rectangle 12"/>
          <p:cNvSpPr>
            <a:spLocks noChangeArrowheads="1"/>
          </p:cNvSpPr>
          <p:nvPr/>
        </p:nvSpPr>
        <p:spPr bwMode="auto">
          <a:xfrm>
            <a:off x="5741988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grpSp>
        <p:nvGrpSpPr>
          <p:cNvPr id="1274893" name="Group 13"/>
          <p:cNvGrpSpPr>
            <a:grpSpLocks/>
          </p:cNvGrpSpPr>
          <p:nvPr/>
        </p:nvGrpSpPr>
        <p:grpSpPr bwMode="auto">
          <a:xfrm>
            <a:off x="5416552" y="877890"/>
            <a:ext cx="755651" cy="5183187"/>
            <a:chOff x="3412" y="553"/>
            <a:chExt cx="476" cy="3265"/>
          </a:xfrm>
        </p:grpSpPr>
        <p:sp>
          <p:nvSpPr>
            <p:cNvPr id="1274894" name="Rectangle 14" descr="Large confetti"/>
            <p:cNvSpPr>
              <a:spLocks noChangeArrowheads="1"/>
            </p:cNvSpPr>
            <p:nvPr/>
          </p:nvSpPr>
          <p:spPr bwMode="auto">
            <a:xfrm>
              <a:off x="3612" y="1116"/>
              <a:ext cx="88" cy="2702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rgbClr val="FFFFFF"/>
              </a:bgClr>
            </a:pattFill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895" name="Text Box 15"/>
            <p:cNvSpPr txBox="1">
              <a:spLocks noChangeArrowheads="1"/>
            </p:cNvSpPr>
            <p:nvPr/>
          </p:nvSpPr>
          <p:spPr bwMode="auto">
            <a:xfrm>
              <a:off x="3412" y="553"/>
              <a:ext cx="476" cy="5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82" tIns="50941" rIns="101882" bIns="50941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0">
                  <a:solidFill>
                    <a:schemeClr val="bg1"/>
                  </a:solidFill>
                  <a:latin typeface="Limon R1" charset="0"/>
                </a:rPr>
                <a:t>y</a:t>
              </a:r>
            </a:p>
          </p:txBody>
        </p:sp>
      </p:grpSp>
      <p:sp>
        <p:nvSpPr>
          <p:cNvPr id="1274896" name="Rectangle 16"/>
          <p:cNvSpPr>
            <a:spLocks noChangeArrowheads="1"/>
          </p:cNvSpPr>
          <p:nvPr/>
        </p:nvSpPr>
        <p:spPr bwMode="auto">
          <a:xfrm>
            <a:off x="1604963" y="2278064"/>
            <a:ext cx="7404100" cy="5318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97" name="Rectangle 17"/>
          <p:cNvSpPr>
            <a:spLocks noChangeArrowheads="1"/>
          </p:cNvSpPr>
          <p:nvPr/>
        </p:nvSpPr>
        <p:spPr bwMode="auto">
          <a:xfrm>
            <a:off x="4119566" y="4349753"/>
            <a:ext cx="4764087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98" name="Rectangle 18"/>
          <p:cNvSpPr>
            <a:spLocks noChangeArrowheads="1"/>
          </p:cNvSpPr>
          <p:nvPr/>
        </p:nvSpPr>
        <p:spPr bwMode="auto">
          <a:xfrm>
            <a:off x="2611441" y="3314704"/>
            <a:ext cx="6257925" cy="531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899" name="Rectangle 19"/>
          <p:cNvSpPr>
            <a:spLocks noChangeArrowheads="1"/>
          </p:cNvSpPr>
          <p:nvPr/>
        </p:nvSpPr>
        <p:spPr bwMode="auto">
          <a:xfrm>
            <a:off x="2513014" y="2238377"/>
            <a:ext cx="7133264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 elakG½R)ahaM</a:t>
            </a:r>
          </a:p>
        </p:txBody>
      </p:sp>
      <p:sp>
        <p:nvSpPr>
          <p:cNvPr id="1274900" name="Rectangle 20"/>
          <p:cNvSpPr>
            <a:spLocks noChangeArrowheads="1"/>
          </p:cNvSpPr>
          <p:nvPr/>
        </p:nvSpPr>
        <p:spPr bwMode="auto">
          <a:xfrm>
            <a:off x="3113091" y="3260726"/>
            <a:ext cx="7073025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esckþItaMgsBaØa):aelsIÞn</a:t>
            </a:r>
            <a:r>
              <a:rPr lang="en-US">
                <a:solidFill>
                  <a:srgbClr val="EEFF4B"/>
                </a:solidFill>
                <a:latin typeface="" charset="0"/>
              </a:rPr>
              <a:t>(</a:t>
            </a:r>
            <a:r>
              <a:rPr lang="en-US" sz="3600" b="0">
                <a:solidFill>
                  <a:srgbClr val="EEFF4B"/>
                </a:solidFill>
                <a:latin typeface="Limon R1" charset="0"/>
              </a:rPr>
              <a:t>nWkdI</a:t>
            </a:r>
            <a:r>
              <a:rPr lang="en-US">
                <a:solidFill>
                  <a:srgbClr val="EEFF4B"/>
                </a:solidFill>
                <a:latin typeface="" charset="0"/>
              </a:rPr>
              <a:t>)</a:t>
            </a:r>
          </a:p>
        </p:txBody>
      </p:sp>
      <p:sp>
        <p:nvSpPr>
          <p:cNvPr id="1274901" name="Rectangle 21"/>
          <p:cNvSpPr>
            <a:spLocks noChangeArrowheads="1"/>
          </p:cNvSpPr>
          <p:nvPr/>
        </p:nvSpPr>
        <p:spPr bwMode="auto">
          <a:xfrm>
            <a:off x="4510088" y="4267201"/>
            <a:ext cx="6081442" cy="55399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3600" b="0">
                <a:solidFill>
                  <a:srgbClr val="EEFF4B"/>
                </a:solidFill>
                <a:latin typeface="Limon R1" charset="0"/>
              </a:rPr>
              <a:t>esckþItaMgsBaØa esþcdavID </a:t>
            </a:r>
          </a:p>
        </p:txBody>
      </p:sp>
      <p:grpSp>
        <p:nvGrpSpPr>
          <p:cNvPr id="1274964" name="Group 84"/>
          <p:cNvGrpSpPr>
            <a:grpSpLocks/>
          </p:cNvGrpSpPr>
          <p:nvPr/>
        </p:nvGrpSpPr>
        <p:grpSpPr bwMode="auto">
          <a:xfrm>
            <a:off x="5484816" y="5334002"/>
            <a:ext cx="4551363" cy="554038"/>
            <a:chOff x="3455" y="3360"/>
            <a:chExt cx="2867" cy="349"/>
          </a:xfrm>
        </p:grpSpPr>
        <p:sp>
          <p:nvSpPr>
            <p:cNvPr id="1274903" name="Rectangle 23"/>
            <p:cNvSpPr>
              <a:spLocks noChangeArrowheads="1"/>
            </p:cNvSpPr>
            <p:nvPr/>
          </p:nvSpPr>
          <p:spPr bwMode="auto">
            <a:xfrm>
              <a:off x="5666" y="3393"/>
              <a:ext cx="0" cy="19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4904" name="Rectangle 24"/>
            <p:cNvSpPr>
              <a:spLocks noChangeArrowheads="1"/>
            </p:cNvSpPr>
            <p:nvPr/>
          </p:nvSpPr>
          <p:spPr bwMode="auto">
            <a:xfrm>
              <a:off x="3455" y="3360"/>
              <a:ext cx="2867" cy="3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3600" b="0">
                  <a:solidFill>
                    <a:srgbClr val="EEFF4B"/>
                  </a:solidFill>
                  <a:latin typeface="Limon R1" charset="0"/>
                </a:rPr>
                <a:t> esckþI taMgsBaØafIµ </a:t>
              </a:r>
            </a:p>
          </p:txBody>
        </p:sp>
      </p:grpSp>
      <p:sp>
        <p:nvSpPr>
          <p:cNvPr id="1274905" name="Text Box 25"/>
          <p:cNvSpPr txBox="1">
            <a:spLocks noChangeArrowheads="1"/>
          </p:cNvSpPr>
          <p:nvPr/>
        </p:nvSpPr>
        <p:spPr bwMode="auto">
          <a:xfrm>
            <a:off x="517527" y="6186491"/>
            <a:ext cx="9247189" cy="146500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4300" b="0">
                <a:solidFill>
                  <a:srgbClr val="EEFF4B"/>
                </a:solidFill>
                <a:latin typeface="Arial"/>
              </a:rPr>
              <a:t>“</a:t>
            </a:r>
            <a:r>
              <a:rPr lang="en-US" sz="4300" b="0">
                <a:solidFill>
                  <a:srgbClr val="EEFF4B"/>
                </a:solidFill>
                <a:latin typeface="Limon R1" charset="0"/>
              </a:rPr>
              <a:t>paÞMgkMNat;sMBt; én kalRbvtþirbs;RBHKm&lt;Ir</a:t>
            </a:r>
            <a:r>
              <a:rPr lang="ja-JP" altLang="en-US" sz="4300" b="0">
                <a:solidFill>
                  <a:srgbClr val="EEFF4B"/>
                </a:solidFill>
                <a:latin typeface="Arial"/>
              </a:rPr>
              <a:t>”</a:t>
            </a:r>
            <a:endParaRPr lang="en-US" sz="4300" b="0">
              <a:solidFill>
                <a:srgbClr val="EEFF4B"/>
              </a:solidFill>
              <a:latin typeface="Limon R1" charset="0"/>
            </a:endParaRPr>
          </a:p>
        </p:txBody>
      </p:sp>
      <p:sp>
        <p:nvSpPr>
          <p:cNvPr id="1274906" name="Rectangle 26"/>
          <p:cNvSpPr>
            <a:spLocks noChangeArrowheads="1"/>
          </p:cNvSpPr>
          <p:nvPr/>
        </p:nvSpPr>
        <p:spPr bwMode="auto">
          <a:xfrm>
            <a:off x="2233613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07" name="Rectangle 27"/>
          <p:cNvSpPr>
            <a:spLocks noChangeArrowheads="1"/>
          </p:cNvSpPr>
          <p:nvPr/>
        </p:nvSpPr>
        <p:spPr bwMode="auto">
          <a:xfrm>
            <a:off x="3240089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08" name="Rectangle 28"/>
          <p:cNvSpPr>
            <a:spLocks noChangeArrowheads="1"/>
          </p:cNvSpPr>
          <p:nvPr/>
        </p:nvSpPr>
        <p:spPr bwMode="auto">
          <a:xfrm>
            <a:off x="9340850" y="1373192"/>
            <a:ext cx="139700" cy="42894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09" name="Rectangle 29"/>
          <p:cNvSpPr>
            <a:spLocks noChangeArrowheads="1"/>
          </p:cNvSpPr>
          <p:nvPr/>
        </p:nvSpPr>
        <p:spPr bwMode="auto">
          <a:xfrm>
            <a:off x="4244975" y="1758953"/>
            <a:ext cx="139700" cy="4289425"/>
          </a:xfrm>
          <a:prstGeom prst="rect">
            <a:avLst/>
          </a:prstGeom>
          <a:solidFill>
            <a:srgbClr val="FF050D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10" name="Rectangle 30"/>
          <p:cNvSpPr>
            <a:spLocks noChangeArrowheads="1"/>
          </p:cNvSpPr>
          <p:nvPr/>
        </p:nvSpPr>
        <p:spPr bwMode="auto">
          <a:xfrm>
            <a:off x="5251450" y="1758953"/>
            <a:ext cx="139700" cy="42894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11" name="Rectangle 31" descr="Light vertical"/>
          <p:cNvSpPr>
            <a:spLocks noChangeArrowheads="1"/>
          </p:cNvSpPr>
          <p:nvPr/>
        </p:nvSpPr>
        <p:spPr bwMode="auto">
          <a:xfrm>
            <a:off x="6256338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12" name="Rectangle 32" descr="Light vertical"/>
          <p:cNvSpPr>
            <a:spLocks noChangeArrowheads="1"/>
          </p:cNvSpPr>
          <p:nvPr/>
        </p:nvSpPr>
        <p:spPr bwMode="auto">
          <a:xfrm>
            <a:off x="7262813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sp>
        <p:nvSpPr>
          <p:cNvPr id="1274913" name="Rectangle 33" descr="Light vertical"/>
          <p:cNvSpPr>
            <a:spLocks noChangeArrowheads="1"/>
          </p:cNvSpPr>
          <p:nvPr/>
        </p:nvSpPr>
        <p:spPr bwMode="auto">
          <a:xfrm>
            <a:off x="8269289" y="1758953"/>
            <a:ext cx="139700" cy="4289425"/>
          </a:xfrm>
          <a:prstGeom prst="rect">
            <a:avLst/>
          </a:prstGeom>
          <a:pattFill prst="ltVert">
            <a:fgClr>
              <a:schemeClr val="bg2"/>
            </a:fgClr>
            <a:bgClr>
              <a:srgbClr val="66FF66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1408" tIns="45704" rIns="91408" bIns="45704"/>
          <a:lstStyle/>
          <a:p>
            <a:endParaRPr lang="en-US"/>
          </a:p>
        </p:txBody>
      </p:sp>
      <p:grpSp>
        <p:nvGrpSpPr>
          <p:cNvPr id="1274914" name="Group 34"/>
          <p:cNvGrpSpPr>
            <a:grpSpLocks/>
          </p:cNvGrpSpPr>
          <p:nvPr/>
        </p:nvGrpSpPr>
        <p:grpSpPr bwMode="auto">
          <a:xfrm>
            <a:off x="628153" y="4725123"/>
            <a:ext cx="184150" cy="2179781"/>
            <a:chOff x="3487" y="58"/>
            <a:chExt cx="105" cy="1212"/>
          </a:xfrm>
        </p:grpSpPr>
        <p:sp>
          <p:nvSpPr>
            <p:cNvPr id="1274915" name="Rectangle 35"/>
            <p:cNvSpPr>
              <a:spLocks noChangeArrowheads="1"/>
            </p:cNvSpPr>
            <p:nvPr/>
          </p:nvSpPr>
          <p:spPr bwMode="auto">
            <a:xfrm rot="16200000">
              <a:off x="3316" y="229"/>
              <a:ext cx="342" cy="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35FFD0"/>
                </a:solidFill>
              </a:endParaRPr>
            </a:p>
          </p:txBody>
        </p:sp>
        <p:sp>
          <p:nvSpPr>
            <p:cNvPr id="1274916" name="Rectangle 36"/>
            <p:cNvSpPr>
              <a:spLocks noChangeArrowheads="1"/>
            </p:cNvSpPr>
            <p:nvPr/>
          </p:nvSpPr>
          <p:spPr bwMode="auto">
            <a:xfrm rot="16200000">
              <a:off x="3421" y="1099"/>
              <a:ext cx="342" cy="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35FFD0"/>
                </a:solidFill>
              </a:endParaRPr>
            </a:p>
          </p:txBody>
        </p:sp>
      </p:grpSp>
      <p:sp>
        <p:nvSpPr>
          <p:cNvPr id="1274917" name="Rectangle 37"/>
          <p:cNvSpPr>
            <a:spLocks noChangeArrowheads="1"/>
          </p:cNvSpPr>
          <p:nvPr/>
        </p:nvSpPr>
        <p:spPr bwMode="auto">
          <a:xfrm rot="16200000">
            <a:off x="6753805" y="829990"/>
            <a:ext cx="3129400" cy="384721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818"/>
            <a:r>
              <a:rPr lang="en-US" sz="1800" b="0">
                <a:solidFill>
                  <a:srgbClr val="EEFF4B"/>
                </a:solidFill>
              </a:rPr>
              <a:t> </a:t>
            </a:r>
            <a:r>
              <a:rPr lang="en-US" sz="2500" b="0">
                <a:solidFill>
                  <a:srgbClr val="EEFF4B"/>
                </a:solidFill>
                <a:latin typeface="Limon S1" charset="0"/>
              </a:rPr>
              <a:t>épÞemXfµI/  EpndIfµI </a:t>
            </a:r>
          </a:p>
        </p:txBody>
      </p:sp>
      <p:sp>
        <p:nvSpPr>
          <p:cNvPr id="1274918" name="Line 38"/>
          <p:cNvSpPr>
            <a:spLocks noChangeShapeType="1"/>
          </p:cNvSpPr>
          <p:nvPr/>
        </p:nvSpPr>
        <p:spPr bwMode="auto">
          <a:xfrm>
            <a:off x="85185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19" name="Line 39"/>
          <p:cNvSpPr>
            <a:spLocks noChangeShapeType="1"/>
          </p:cNvSpPr>
          <p:nvPr/>
        </p:nvSpPr>
        <p:spPr bwMode="auto">
          <a:xfrm>
            <a:off x="86582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20" name="Line 40"/>
          <p:cNvSpPr>
            <a:spLocks noChangeShapeType="1"/>
          </p:cNvSpPr>
          <p:nvPr/>
        </p:nvSpPr>
        <p:spPr bwMode="auto">
          <a:xfrm>
            <a:off x="8797925" y="2116141"/>
            <a:ext cx="0" cy="3914775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21" name="Text Box 41"/>
          <p:cNvSpPr txBox="1">
            <a:spLocks noChangeArrowheads="1"/>
          </p:cNvSpPr>
          <p:nvPr/>
        </p:nvSpPr>
        <p:spPr bwMode="auto">
          <a:xfrm>
            <a:off x="9630918" y="107123"/>
            <a:ext cx="205681" cy="44139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46" tIns="50923" rIns="101846" bIns="50923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274922" name="Text Box 42"/>
          <p:cNvSpPr txBox="1">
            <a:spLocks noChangeArrowheads="1"/>
          </p:cNvSpPr>
          <p:nvPr/>
        </p:nvSpPr>
        <p:spPr bwMode="auto">
          <a:xfrm rot="16200000">
            <a:off x="6813550" y="-283753"/>
            <a:ext cx="2187576" cy="19518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500" b="0">
                <a:solidFill>
                  <a:srgbClr val="FB4619"/>
                </a:solidFill>
                <a:latin typeface="Limon S1" charset="0"/>
              </a:rPr>
              <a:t> esckþICMnuMCMrH</a:t>
            </a:r>
          </a:p>
          <a:p>
            <a:pPr algn="l">
              <a:lnSpc>
                <a:spcPct val="80000"/>
              </a:lnSpc>
            </a:pPr>
            <a:r>
              <a:rPr lang="en-US" sz="2500" b="0">
                <a:solidFill>
                  <a:srgbClr val="FB4619"/>
                </a:solidFill>
                <a:latin typeface="Limon S1" charset="0"/>
              </a:rPr>
              <a:t> enAelIblø½gsy:agFM </a:t>
            </a:r>
          </a:p>
        </p:txBody>
      </p:sp>
      <p:sp>
        <p:nvSpPr>
          <p:cNvPr id="1274923" name="Text Box 43"/>
          <p:cNvSpPr txBox="1">
            <a:spLocks noChangeArrowheads="1"/>
          </p:cNvSpPr>
          <p:nvPr/>
        </p:nvSpPr>
        <p:spPr bwMode="auto">
          <a:xfrm rot="16200000">
            <a:off x="5945984" y="344229"/>
            <a:ext cx="1760537" cy="1138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/>
            <a:r>
              <a:rPr lang="en-US" sz="1800" b="0">
                <a:solidFill>
                  <a:srgbClr val="35FFD0"/>
                </a:solidFill>
                <a:latin typeface="Limon S1" charset="0"/>
              </a:rPr>
              <a:t> </a:t>
            </a:r>
            <a:r>
              <a:rPr lang="en-US" sz="2500" b="0">
                <a:solidFill>
                  <a:srgbClr val="35FFD0"/>
                </a:solidFill>
                <a:latin typeface="Limon S1" charset="0"/>
              </a:rPr>
              <a:t>karyagmkCaelIkTI2 </a:t>
            </a:r>
          </a:p>
        </p:txBody>
      </p:sp>
      <p:sp>
        <p:nvSpPr>
          <p:cNvPr id="1274924" name="Text Box 44"/>
          <p:cNvSpPr txBox="1">
            <a:spLocks noChangeArrowheads="1"/>
          </p:cNvSpPr>
          <p:nvPr/>
        </p:nvSpPr>
        <p:spPr bwMode="auto">
          <a:xfrm rot="16200000">
            <a:off x="6119813" y="217977"/>
            <a:ext cx="2387600" cy="88484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0">
                <a:solidFill>
                  <a:srgbClr val="FFFFFF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  <a:latin typeface="Limon S1" charset="0"/>
              </a:rPr>
              <a:t>karRKgraCü enAelI EpndI</a:t>
            </a:r>
            <a:endParaRPr lang="en-US" sz="1600" b="0">
              <a:solidFill>
                <a:srgbClr val="FFFFFF"/>
              </a:solidFill>
            </a:endParaRPr>
          </a:p>
          <a:p>
            <a:pPr algn="l">
              <a:lnSpc>
                <a:spcPct val="85000"/>
              </a:lnSpc>
            </a:pPr>
            <a:r>
              <a:rPr lang="en-US" sz="1600" b="0">
                <a:solidFill>
                  <a:srgbClr val="FFFFFF"/>
                </a:solidFill>
              </a:rPr>
              <a:t> </a:t>
            </a:r>
            <a:r>
              <a:rPr lang="en-US" b="0">
                <a:solidFill>
                  <a:srgbClr val="FFFFFF"/>
                </a:solidFill>
                <a:latin typeface="Limon S1" charset="0"/>
              </a:rPr>
              <a:t>rbs;RBHRKIsÞ</a:t>
            </a:r>
            <a:r>
              <a:rPr lang="en-US" sz="1600" b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74929" name="AutoShape 49"/>
          <p:cNvSpPr>
            <a:spLocks noChangeArrowheads="1"/>
          </p:cNvSpPr>
          <p:nvPr/>
        </p:nvSpPr>
        <p:spPr bwMode="auto">
          <a:xfrm>
            <a:off x="4262441" y="5392742"/>
            <a:ext cx="4149725" cy="94297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30" name="AutoShape 50"/>
          <p:cNvSpPr>
            <a:spLocks noChangeArrowheads="1"/>
          </p:cNvSpPr>
          <p:nvPr/>
        </p:nvSpPr>
        <p:spPr bwMode="auto">
          <a:xfrm>
            <a:off x="4230688" y="4445000"/>
            <a:ext cx="4143376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31" name="AutoShape 51"/>
          <p:cNvSpPr>
            <a:spLocks noChangeArrowheads="1"/>
          </p:cNvSpPr>
          <p:nvPr/>
        </p:nvSpPr>
        <p:spPr bwMode="auto">
          <a:xfrm>
            <a:off x="2782888" y="3422650"/>
            <a:ext cx="5632450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32" name="AutoShape 52"/>
          <p:cNvSpPr>
            <a:spLocks noChangeArrowheads="1"/>
          </p:cNvSpPr>
          <p:nvPr/>
        </p:nvSpPr>
        <p:spPr bwMode="auto">
          <a:xfrm>
            <a:off x="1798641" y="2406650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sp>
        <p:nvSpPr>
          <p:cNvPr id="1274933" name="Text Box 53"/>
          <p:cNvSpPr txBox="1">
            <a:spLocks noChangeArrowheads="1"/>
          </p:cNvSpPr>
          <p:nvPr/>
        </p:nvSpPr>
        <p:spPr bwMode="auto">
          <a:xfrm rot="16176958">
            <a:off x="5106194" y="209641"/>
            <a:ext cx="2357438" cy="93486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800">
                <a:solidFill>
                  <a:srgbClr val="F6FF4B"/>
                </a:solidFill>
                <a:latin typeface="Limon S1" charset="0"/>
              </a:rPr>
              <a:t> karbriePaKGaharkar </a:t>
            </a:r>
          </a:p>
          <a:p>
            <a:pPr algn="l">
              <a:lnSpc>
                <a:spcPct val="75000"/>
              </a:lnSpc>
            </a:pPr>
            <a:r>
              <a:rPr lang="en-US" sz="1800">
                <a:solidFill>
                  <a:srgbClr val="F6FF4B"/>
                </a:solidFill>
                <a:latin typeface="Limon S1" charset="0"/>
              </a:rPr>
              <a:t>   rbs;kUnecom</a:t>
            </a:r>
          </a:p>
        </p:txBody>
      </p:sp>
      <p:grpSp>
        <p:nvGrpSpPr>
          <p:cNvPr id="1274965" name="Group 85"/>
          <p:cNvGrpSpPr>
            <a:grpSpLocks/>
          </p:cNvGrpSpPr>
          <p:nvPr/>
        </p:nvGrpSpPr>
        <p:grpSpPr bwMode="auto">
          <a:xfrm>
            <a:off x="1193800" y="38103"/>
            <a:ext cx="4540250" cy="1814513"/>
            <a:chOff x="752" y="24"/>
            <a:chExt cx="2860" cy="1143"/>
          </a:xfrm>
        </p:grpSpPr>
        <p:sp>
          <p:nvSpPr>
            <p:cNvPr id="1274935" name="Rectangle 55"/>
            <p:cNvSpPr>
              <a:spLocks noChangeArrowheads="1"/>
            </p:cNvSpPr>
            <p:nvPr/>
          </p:nvSpPr>
          <p:spPr bwMode="auto">
            <a:xfrm>
              <a:off x="1328" y="458"/>
              <a:ext cx="516" cy="3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 b="0" i="1">
                  <a:solidFill>
                    <a:srgbClr val="EEFF4B"/>
                  </a:solidFill>
                  <a:latin typeface="Limon R1" charset="0"/>
                </a:rPr>
                <a:t>m</a:t>
              </a:r>
              <a:r>
                <a:rPr lang="en-US" sz="2500" i="1">
                  <a:solidFill>
                    <a:srgbClr val="EEFF4B"/>
                  </a:solidFill>
                  <a:latin typeface="" charset="0"/>
                </a:rPr>
                <a:t> 4 </a:t>
              </a:r>
            </a:p>
          </p:txBody>
        </p:sp>
        <p:sp>
          <p:nvSpPr>
            <p:cNvPr id="1274936" name="Rectangle 56"/>
            <p:cNvSpPr>
              <a:spLocks noChangeArrowheads="1"/>
            </p:cNvSpPr>
            <p:nvPr/>
          </p:nvSpPr>
          <p:spPr bwMode="auto">
            <a:xfrm>
              <a:off x="2563" y="459"/>
              <a:ext cx="491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2700" i="1">
                  <a:solidFill>
                    <a:srgbClr val="EEFF4B"/>
                  </a:solidFill>
                  <a:latin typeface="" charset="0"/>
                </a:rPr>
                <a:t> </a:t>
              </a:r>
              <a:r>
                <a:rPr lang="en-US" sz="4000" b="0" i="1">
                  <a:solidFill>
                    <a:srgbClr val="EEFF4B"/>
                  </a:solidFill>
                  <a:latin typeface="Limon R1" charset="0"/>
                </a:rPr>
                <a:t>s </a:t>
              </a:r>
              <a:r>
                <a:rPr lang="en-US" sz="2300" i="1">
                  <a:solidFill>
                    <a:srgbClr val="EEFF4B"/>
                  </a:solidFill>
                  <a:latin typeface="" charset="0"/>
                </a:rPr>
                <a:t>3</a:t>
              </a:r>
            </a:p>
          </p:txBody>
        </p:sp>
        <p:sp>
          <p:nvSpPr>
            <p:cNvPr id="1274937" name="Rectangle 57"/>
            <p:cNvSpPr>
              <a:spLocks noChangeArrowheads="1"/>
            </p:cNvSpPr>
            <p:nvPr/>
          </p:nvSpPr>
          <p:spPr bwMode="auto">
            <a:xfrm>
              <a:off x="752" y="718"/>
              <a:ext cx="287" cy="3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b </a:t>
              </a:r>
            </a:p>
          </p:txBody>
        </p:sp>
        <p:sp>
          <p:nvSpPr>
            <p:cNvPr id="1274938" name="Rectangle 58"/>
            <p:cNvSpPr>
              <a:spLocks noChangeArrowheads="1"/>
            </p:cNvSpPr>
            <p:nvPr/>
          </p:nvSpPr>
          <p:spPr bwMode="auto">
            <a:xfrm>
              <a:off x="1029" y="728"/>
              <a:ext cx="338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G </a:t>
              </a:r>
            </a:p>
          </p:txBody>
        </p:sp>
        <p:sp>
          <p:nvSpPr>
            <p:cNvPr id="1274939" name="Rectangle 59"/>
            <p:cNvSpPr>
              <a:spLocks noChangeArrowheads="1"/>
            </p:cNvSpPr>
            <p:nvPr/>
          </p:nvSpPr>
          <p:spPr bwMode="auto">
            <a:xfrm>
              <a:off x="1306" y="739"/>
              <a:ext cx="275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y </a:t>
              </a:r>
            </a:p>
          </p:txBody>
        </p:sp>
        <p:sp>
          <p:nvSpPr>
            <p:cNvPr id="1274940" name="Rectangle 60"/>
            <p:cNvSpPr>
              <a:spLocks noChangeArrowheads="1"/>
            </p:cNvSpPr>
            <p:nvPr/>
          </p:nvSpPr>
          <p:spPr bwMode="auto">
            <a:xfrm>
              <a:off x="1637" y="728"/>
              <a:ext cx="377" cy="3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m </a:t>
              </a:r>
            </a:p>
          </p:txBody>
        </p:sp>
        <p:sp>
          <p:nvSpPr>
            <p:cNvPr id="1274941" name="Rectangle 61"/>
            <p:cNvSpPr>
              <a:spLocks noChangeArrowheads="1"/>
            </p:cNvSpPr>
            <p:nvPr/>
          </p:nvSpPr>
          <p:spPr bwMode="auto">
            <a:xfrm>
              <a:off x="1937" y="728"/>
              <a:ext cx="275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y </a:t>
              </a:r>
            </a:p>
          </p:txBody>
        </p:sp>
        <p:sp>
          <p:nvSpPr>
            <p:cNvPr id="1274942" name="Rectangle 62"/>
            <p:cNvSpPr>
              <a:spLocks noChangeArrowheads="1"/>
            </p:cNvSpPr>
            <p:nvPr/>
          </p:nvSpPr>
          <p:spPr bwMode="auto">
            <a:xfrm>
              <a:off x="2282" y="708"/>
              <a:ext cx="338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G </a:t>
              </a:r>
            </a:p>
          </p:txBody>
        </p:sp>
        <p:sp>
          <p:nvSpPr>
            <p:cNvPr id="1274943" name="Rectangle 63"/>
            <p:cNvSpPr>
              <a:spLocks noChangeArrowheads="1"/>
            </p:cNvSpPr>
            <p:nvPr/>
          </p:nvSpPr>
          <p:spPr bwMode="auto">
            <a:xfrm>
              <a:off x="2563" y="688"/>
              <a:ext cx="467" cy="3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sþ </a:t>
              </a:r>
            </a:p>
          </p:txBody>
        </p:sp>
        <p:sp>
          <p:nvSpPr>
            <p:cNvPr id="1274944" name="Rectangle 64"/>
            <p:cNvSpPr>
              <a:spLocks noChangeArrowheads="1"/>
            </p:cNvSpPr>
            <p:nvPr/>
          </p:nvSpPr>
          <p:spPr bwMode="auto">
            <a:xfrm>
              <a:off x="2840" y="708"/>
              <a:ext cx="338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Q </a:t>
              </a:r>
            </a:p>
          </p:txBody>
        </p:sp>
        <p:sp>
          <p:nvSpPr>
            <p:cNvPr id="1274945" name="Rectangle 65"/>
            <p:cNvSpPr>
              <a:spLocks noChangeArrowheads="1"/>
            </p:cNvSpPr>
            <p:nvPr/>
          </p:nvSpPr>
          <p:spPr bwMode="auto">
            <a:xfrm>
              <a:off x="3612" y="779"/>
              <a:ext cx="0" cy="3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endParaRPr lang="en-US" sz="4000" b="0">
                <a:solidFill>
                  <a:srgbClr val="EEFF4B"/>
                </a:solidFill>
                <a:latin typeface="Times" charset="0"/>
              </a:endParaRPr>
            </a:p>
          </p:txBody>
        </p:sp>
        <p:sp>
          <p:nvSpPr>
            <p:cNvPr id="1274946" name="Rectangle 66"/>
            <p:cNvSpPr>
              <a:spLocks noChangeArrowheads="1"/>
            </p:cNvSpPr>
            <p:nvPr/>
          </p:nvSpPr>
          <p:spPr bwMode="auto">
            <a:xfrm>
              <a:off x="2186" y="768"/>
              <a:ext cx="0" cy="194"/>
            </a:xfrm>
            <a:prstGeom prst="rect">
              <a:avLst/>
            </a:prstGeom>
            <a:noFill/>
            <a:ln w="25400">
              <a:solidFill>
                <a:srgbClr val="EEFF4B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4947" name="Rectangle 67"/>
            <p:cNvSpPr>
              <a:spLocks noChangeArrowheads="1"/>
            </p:cNvSpPr>
            <p:nvPr/>
          </p:nvSpPr>
          <p:spPr bwMode="auto">
            <a:xfrm>
              <a:off x="3154" y="770"/>
              <a:ext cx="0" cy="194"/>
            </a:xfrm>
            <a:prstGeom prst="rect">
              <a:avLst/>
            </a:prstGeom>
            <a:noFill/>
            <a:ln w="25400">
              <a:solidFill>
                <a:srgbClr val="EEFF4B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4948" name="Text Box 68"/>
            <p:cNvSpPr txBox="1">
              <a:spLocks noChangeArrowheads="1"/>
            </p:cNvSpPr>
            <p:nvPr/>
          </p:nvSpPr>
          <p:spPr bwMode="auto">
            <a:xfrm>
              <a:off x="2056" y="24"/>
              <a:ext cx="291" cy="4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500" i="1">
                  <a:solidFill>
                    <a:srgbClr val="EEFF4B"/>
                  </a:solidFill>
                  <a:latin typeface="" charset="0"/>
                </a:rPr>
                <a:t>7</a:t>
              </a:r>
            </a:p>
          </p:txBody>
        </p:sp>
        <p:sp>
          <p:nvSpPr>
            <p:cNvPr id="1274949" name="Line 69"/>
            <p:cNvSpPr>
              <a:spLocks noChangeShapeType="1"/>
            </p:cNvSpPr>
            <p:nvPr/>
          </p:nvSpPr>
          <p:spPr bwMode="auto">
            <a:xfrm>
              <a:off x="2111" y="252"/>
              <a:ext cx="142" cy="0"/>
            </a:xfrm>
            <a:prstGeom prst="line">
              <a:avLst/>
            </a:prstGeom>
            <a:noFill/>
            <a:ln w="28575">
              <a:solidFill>
                <a:srgbClr val="EEFF4B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4950" name="Line 70"/>
            <p:cNvSpPr>
              <a:spLocks noChangeShapeType="1"/>
            </p:cNvSpPr>
            <p:nvPr/>
          </p:nvSpPr>
          <p:spPr bwMode="auto">
            <a:xfrm flipH="1">
              <a:off x="1755" y="395"/>
              <a:ext cx="339" cy="252"/>
            </a:xfrm>
            <a:prstGeom prst="line">
              <a:avLst/>
            </a:prstGeom>
            <a:noFill/>
            <a:ln w="28575">
              <a:solidFill>
                <a:srgbClr val="FFFF05"/>
              </a:solidFill>
              <a:round/>
              <a:headEnd/>
              <a:tailEnd type="arrow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4951" name="Line 71"/>
            <p:cNvSpPr>
              <a:spLocks noChangeShapeType="1"/>
            </p:cNvSpPr>
            <p:nvPr/>
          </p:nvSpPr>
          <p:spPr bwMode="auto">
            <a:xfrm>
              <a:off x="2241" y="405"/>
              <a:ext cx="325" cy="234"/>
            </a:xfrm>
            <a:prstGeom prst="line">
              <a:avLst/>
            </a:prstGeom>
            <a:noFill/>
            <a:ln w="28575">
              <a:solidFill>
                <a:srgbClr val="FFFF05"/>
              </a:solidFill>
              <a:round/>
              <a:headEnd/>
              <a:tailEnd type="arrow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274952" name="Rectangle 72"/>
            <p:cNvSpPr>
              <a:spLocks noChangeArrowheads="1"/>
            </p:cNvSpPr>
            <p:nvPr/>
          </p:nvSpPr>
          <p:spPr bwMode="auto">
            <a:xfrm>
              <a:off x="3218" y="730"/>
              <a:ext cx="267" cy="3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818"/>
              <a:r>
                <a:rPr lang="en-US" sz="4000">
                  <a:solidFill>
                    <a:srgbClr val="EEFF4B"/>
                  </a:solidFill>
                  <a:latin typeface="Limon S1" charset="0"/>
                </a:rPr>
                <a:t> s </a:t>
              </a:r>
            </a:p>
          </p:txBody>
        </p:sp>
      </p:grpSp>
      <p:sp>
        <p:nvSpPr>
          <p:cNvPr id="1274953" name="Rectangle 73"/>
          <p:cNvSpPr>
            <a:spLocks noChangeArrowheads="1"/>
          </p:cNvSpPr>
          <p:nvPr/>
        </p:nvSpPr>
        <p:spPr bwMode="auto">
          <a:xfrm>
            <a:off x="0" y="-260350"/>
            <a:ext cx="10058400" cy="8537575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74954" name="Text Box 74"/>
          <p:cNvSpPr txBox="1">
            <a:spLocks noChangeArrowheads="1"/>
          </p:cNvSpPr>
          <p:nvPr/>
        </p:nvSpPr>
        <p:spPr bwMode="auto">
          <a:xfrm>
            <a:off x="1949450" y="-269875"/>
            <a:ext cx="6146800" cy="16845674"/>
          </a:xfrm>
          <a:prstGeom prst="rect">
            <a:avLst/>
          </a:prstGeom>
          <a:noFill/>
          <a:ln>
            <a:noFill/>
          </a:ln>
          <a:effectLst>
            <a:outerShdw blurRad="63500" dist="155023" dir="209952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5200" b="0">
                <a:solidFill>
                  <a:schemeClr val="bg1"/>
                </a:solidFill>
                <a:latin typeface="Limon R1" charset="0"/>
              </a:rPr>
              <a:t>RBHeysU</a:t>
            </a:r>
            <a:r>
              <a:rPr lang="ja-JP" altLang="en-US" sz="25200" b="0">
                <a:solidFill>
                  <a:schemeClr val="bg1"/>
                </a:solidFill>
                <a:latin typeface="Arial"/>
              </a:rPr>
              <a:t>‘</a:t>
            </a:r>
            <a:r>
              <a:rPr lang="en-US" sz="25200" b="0">
                <a:solidFill>
                  <a:schemeClr val="bg1"/>
                </a:solidFill>
                <a:latin typeface="Limon R1" charset="0"/>
              </a:rPr>
              <a:t>v RKIsÞ</a:t>
            </a:r>
          </a:p>
        </p:txBody>
      </p:sp>
      <p:sp>
        <p:nvSpPr>
          <p:cNvPr id="1274961" name="Rectangle 81"/>
          <p:cNvSpPr>
            <a:spLocks noChangeArrowheads="1"/>
          </p:cNvSpPr>
          <p:nvPr/>
        </p:nvSpPr>
        <p:spPr bwMode="auto">
          <a:xfrm>
            <a:off x="8723645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274962" name="Text Box 82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274963" name="Text Box 83"/>
          <p:cNvSpPr txBox="1">
            <a:spLocks noChangeArrowheads="1"/>
          </p:cNvSpPr>
          <p:nvPr/>
        </p:nvSpPr>
        <p:spPr bwMode="auto">
          <a:xfrm>
            <a:off x="9189331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84</a:t>
            </a:r>
          </a:p>
        </p:txBody>
      </p:sp>
    </p:spTree>
  </p:cSld>
  <p:clrMapOvr>
    <a:masterClrMapping/>
  </p:clrMapOvr>
  <p:transition xmlns:p14="http://schemas.microsoft.com/office/powerpoint/2010/main" advClick="0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7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953" grpId="0" animBg="1" autoUpdateAnimBg="0"/>
      <p:bldP spid="1274954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Text Box 3"/>
          <p:cNvSpPr txBox="1">
            <a:spLocks noChangeArrowheads="1"/>
          </p:cNvSpPr>
          <p:nvPr/>
        </p:nvSpPr>
        <p:spPr bwMode="auto">
          <a:xfrm>
            <a:off x="9342438" y="6948491"/>
            <a:ext cx="665162" cy="45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  <a:latin typeface="Comic Sans MS" charset="0"/>
              </a:rPr>
              <a:t> </a:t>
            </a:r>
          </a:p>
        </p:txBody>
      </p:sp>
      <p:sp>
        <p:nvSpPr>
          <p:cNvPr id="1125388" name="Rectangle 12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125383" name="Picture 7" descr="MIKE HEAD REVERSED - PHT                                       00000010MAGNUM                         ABA78158: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5384" name="Oval 8"/>
          <p:cNvSpPr>
            <a:spLocks noChangeArrowheads="1"/>
          </p:cNvSpPr>
          <p:nvPr/>
        </p:nvSpPr>
        <p:spPr bwMode="auto">
          <a:xfrm>
            <a:off x="1214439" y="52390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46" tIns="50923" rIns="101846" bIns="50923" anchor="ctr"/>
          <a:lstStyle/>
          <a:p>
            <a:pPr algn="ctr" defTabSz="1018818"/>
            <a:endParaRPr lang="en-US" sz="2700" b="0">
              <a:solidFill>
                <a:srgbClr val="FFEC14"/>
              </a:solidFill>
              <a:latin typeface="Times" charset="0"/>
            </a:endParaRPr>
          </a:p>
        </p:txBody>
      </p:sp>
      <p:sp>
        <p:nvSpPr>
          <p:cNvPr id="1125386" name="Text Box 10"/>
          <p:cNvSpPr txBox="1">
            <a:spLocks noChangeArrowheads="1"/>
          </p:cNvSpPr>
          <p:nvPr/>
        </p:nvSpPr>
        <p:spPr bwMode="auto">
          <a:xfrm>
            <a:off x="3451228" y="238127"/>
            <a:ext cx="7058025" cy="350556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300" i="1">
                <a:solidFill>
                  <a:srgbClr val="FF0000"/>
                </a:solidFill>
                <a:latin typeface="Limon S1" charset="0"/>
                <a:cs typeface="Times New Roman" charset="0"/>
              </a:rPr>
              <a:t>   </a:t>
            </a:r>
            <a:r>
              <a:rPr lang="en-US" sz="4300" i="1">
                <a:solidFill>
                  <a:schemeClr val="bg1"/>
                </a:solidFill>
                <a:latin typeface="Limon S1" charset="0"/>
                <a:cs typeface="Times New Roman" charset="0"/>
              </a:rPr>
              <a:t>enAcugbBa©ab;énsikçasalaenH  \LÚvenH enAkñúgxYrk,alrbs;Gñk Gñkman&gt;&gt;&gt;</a:t>
            </a:r>
          </a:p>
        </p:txBody>
      </p:sp>
      <p:sp>
        <p:nvSpPr>
          <p:cNvPr id="1125394" name="Text Box 18"/>
          <p:cNvSpPr txBox="1">
            <a:spLocks noChangeArrowheads="1"/>
          </p:cNvSpPr>
          <p:nvPr/>
        </p:nvSpPr>
        <p:spPr bwMode="auto">
          <a:xfrm>
            <a:off x="9431116" y="6859882"/>
            <a:ext cx="184601" cy="3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25396" name="Rectangle 20"/>
          <p:cNvSpPr>
            <a:spLocks noChangeArrowheads="1"/>
          </p:cNvSpPr>
          <p:nvPr/>
        </p:nvSpPr>
        <p:spPr bwMode="auto">
          <a:xfrm>
            <a:off x="8728409" y="7408801"/>
            <a:ext cx="664500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7.5.08.</a:t>
            </a:r>
          </a:p>
        </p:txBody>
      </p:sp>
      <p:sp>
        <p:nvSpPr>
          <p:cNvPr id="1125397" name="Text Box 21"/>
          <p:cNvSpPr txBox="1">
            <a:spLocks noChangeArrowheads="1"/>
          </p:cNvSpPr>
          <p:nvPr/>
        </p:nvSpPr>
        <p:spPr bwMode="auto">
          <a:xfrm>
            <a:off x="864420" y="7429987"/>
            <a:ext cx="923874" cy="2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1125400" name="Text Box 24"/>
          <p:cNvSpPr txBox="1">
            <a:spLocks noChangeArrowheads="1"/>
          </p:cNvSpPr>
          <p:nvPr/>
        </p:nvSpPr>
        <p:spPr bwMode="auto">
          <a:xfrm>
            <a:off x="9189330" y="7413563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85</a:t>
            </a:r>
          </a:p>
        </p:txBody>
      </p:sp>
      <p:sp>
        <p:nvSpPr>
          <p:cNvPr id="1125401" name="Text Box 25"/>
          <p:cNvSpPr txBox="1">
            <a:spLocks noChangeArrowheads="1"/>
          </p:cNvSpPr>
          <p:nvPr/>
        </p:nvSpPr>
        <p:spPr bwMode="auto">
          <a:xfrm>
            <a:off x="9630579" y="7361353"/>
            <a:ext cx="300018" cy="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125405" name="Text Box 29"/>
          <p:cNvSpPr txBox="1">
            <a:spLocks noChangeArrowheads="1"/>
          </p:cNvSpPr>
          <p:nvPr/>
        </p:nvSpPr>
        <p:spPr bwMode="auto">
          <a:xfrm>
            <a:off x="1035050" y="2143128"/>
            <a:ext cx="8459788" cy="1426645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46" tIns="50923" rIns="101846" bIns="50923">
            <a:spAutoFit/>
          </a:bodyPr>
          <a:lstStyle/>
          <a:p>
            <a:pPr lvl="4" algn="l">
              <a:buFontTx/>
              <a:buChar char="•"/>
            </a:pPr>
            <a:r>
              <a:rPr lang="en-US" sz="4000">
                <a:solidFill>
                  <a:srgbClr val="FFEA18"/>
                </a:solidFill>
                <a:latin typeface="Limon S1" charset="0"/>
              </a:rPr>
              <a:t> </a:t>
            </a:r>
            <a:r>
              <a:rPr lang="en-US" sz="4300">
                <a:solidFill>
                  <a:srgbClr val="FFEA18"/>
                </a:solidFill>
                <a:latin typeface="Limon S1" charset="0"/>
              </a:rPr>
              <a:t>mtienHRtUv)anehAfa</a:t>
            </a:r>
            <a:r>
              <a:rPr lang="en-US" sz="3200">
                <a:solidFill>
                  <a:srgbClr val="FFEA18"/>
                </a:solidFill>
              </a:rPr>
              <a:t> </a:t>
            </a:r>
            <a:r>
              <a:rPr lang="en-US" sz="4300">
                <a:solidFill>
                  <a:srgbClr val="FF0000"/>
                </a:solidFill>
                <a:latin typeface="Limon S1" charset="0"/>
              </a:rPr>
              <a:t> </a:t>
            </a:r>
            <a:r>
              <a:rPr lang="en-US" sz="4300">
                <a:solidFill>
                  <a:schemeClr val="bg1"/>
                </a:solidFill>
                <a:latin typeface="Limon S1" charset="0"/>
              </a:rPr>
              <a:t>{TUÉksarRBHKm&lt;Ir} </a:t>
            </a:r>
          </a:p>
          <a:p>
            <a:pPr algn="l">
              <a:buFontTx/>
              <a:buChar char="•"/>
            </a:pPr>
            <a:r>
              <a:rPr lang="en-US" sz="4300">
                <a:solidFill>
                  <a:srgbClr val="F6FE0A"/>
                </a:solidFill>
                <a:latin typeface="Limon S1" charset="0"/>
              </a:rPr>
              <a:t> esarKMnitedIm,IebIk { TUrRBHKm&lt;Ir} KW &gt;&gt;&gt; </a:t>
            </a:r>
            <a:r>
              <a:rPr lang="en-US" sz="4000">
                <a:solidFill>
                  <a:srgbClr val="FFEA18"/>
                </a:solidFill>
              </a:rPr>
              <a:t> </a:t>
            </a:r>
            <a:r>
              <a:rPr lang="en-US" sz="4300" b="0" u="sng">
                <a:solidFill>
                  <a:schemeClr val="bg1"/>
                </a:solidFill>
                <a:latin typeface="Limon F2" charset="0"/>
              </a:rPr>
              <a:t>b 7 s y</a:t>
            </a:r>
            <a:endParaRPr lang="en-US" sz="4300">
              <a:solidFill>
                <a:schemeClr val="bg1"/>
              </a:solidFill>
              <a:latin typeface="Limon S1" charset="0"/>
            </a:endParaRPr>
          </a:p>
          <a:p>
            <a:pPr algn="l">
              <a:buFontTx/>
              <a:buChar char="•"/>
            </a:pPr>
            <a:r>
              <a:rPr lang="en-US" sz="4300">
                <a:solidFill>
                  <a:srgbClr val="F6FE0A"/>
                </a:solidFill>
                <a:latin typeface="Limon S1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kartaMgTIkEnøgEpnTIenAkñúgKMnit </a:t>
            </a:r>
            <a:r>
              <a:rPr lang="en-US" sz="3600">
                <a:solidFill>
                  <a:srgbClr val="F6FE0A"/>
                </a:solidFill>
                <a:latin typeface="Limon S1" charset="0"/>
              </a:rPr>
              <a:t> </a:t>
            </a:r>
            <a:r>
              <a:rPr lang="en-US" sz="4100">
                <a:solidFill>
                  <a:srgbClr val="F6FE0A"/>
                </a:solidFill>
                <a:latin typeface="Limon S1" charset="0"/>
              </a:rPr>
              <a:t>RBwtiþkarN_FM² énRBHKm&lt;Ir </a:t>
            </a:r>
          </a:p>
          <a:p>
            <a:pPr algn="l">
              <a:buFontTx/>
              <a:buChar char="•"/>
            </a:pPr>
            <a:r>
              <a:rPr lang="en-US" sz="4000">
                <a:solidFill>
                  <a:srgbClr val="F6FE0A"/>
                </a:solidFill>
                <a:latin typeface="Limon S1" charset="0"/>
              </a:rPr>
              <a:t> erOgenAkñúgRBHKm&lt;Ir³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karerobcMtamlMdab;rh½s</a:t>
            </a:r>
          </a:p>
          <a:p>
            <a:pPr algn="l">
              <a:buFontTx/>
              <a:buChar char="•"/>
            </a:pPr>
            <a:r>
              <a:rPr lang="en-US" sz="4000">
                <a:solidFill>
                  <a:srgbClr val="F6FE0A"/>
                </a:solidFill>
                <a:latin typeface="Limon S1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RKw³énkartaMgsBaØarbs;G½R)ahaM</a:t>
            </a:r>
            <a:r>
              <a:rPr lang="en-US" sz="4000">
                <a:solidFill>
                  <a:srgbClr val="F6FE0A"/>
                </a:solidFill>
                <a:latin typeface="Limon S1" charset="0"/>
              </a:rPr>
              <a:t>  énkardwknaMRBHKm&lt;IrtMrg;eTA  ebskkmµrbs;RBHeys</a:t>
            </a:r>
            <a:r>
              <a:rPr lang="ja-JP" altLang="en-US" sz="4000">
                <a:solidFill>
                  <a:srgbClr val="F6FE0A"/>
                </a:solidFill>
                <a:latin typeface="Arial"/>
              </a:rPr>
              <a:t>‘‘</a:t>
            </a:r>
            <a:r>
              <a:rPr lang="en-US" sz="4000">
                <a:solidFill>
                  <a:srgbClr val="F6FE0A"/>
                </a:solidFill>
                <a:latin typeface="Limon S1" charset="0"/>
              </a:rPr>
              <a:t>Uv.</a:t>
            </a:r>
          </a:p>
          <a:p>
            <a:pPr algn="l">
              <a:buFontTx/>
              <a:buChar char="•"/>
            </a:pPr>
            <a:r>
              <a:rPr lang="en-US" sz="320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GñksßabnaRBHKm&lt;Ir</a:t>
            </a:r>
            <a:r>
              <a:rPr lang="en-US" sz="4000">
                <a:solidFill>
                  <a:srgbClr val="FFFF00"/>
                </a:solidFill>
                <a:latin typeface="Limon S1" charset="0"/>
              </a:rPr>
              <a:t>  manmUldæanenAkñúg { karniTanerOg}</a:t>
            </a:r>
          </a:p>
          <a:p>
            <a:pPr algn="l">
              <a:buFontTx/>
              <a:buChar char="•"/>
            </a:pPr>
            <a:r>
              <a:rPr lang="en-US" sz="4000">
                <a:solidFill>
                  <a:srgbClr val="FFFF00"/>
                </a:solidFill>
                <a:latin typeface="Limon S1" charset="0"/>
              </a:rPr>
              <a:t>esovePA RBHKm&lt;IrsBaØacas; nig sBaØafµI</a:t>
            </a:r>
            <a:r>
              <a:rPr lang="en-US" sz="4000">
                <a:solidFill>
                  <a:srgbClr val="1FCC16"/>
                </a:solidFill>
                <a:latin typeface="Limon S1" charset="0"/>
              </a:rPr>
              <a:t>        </a:t>
            </a:r>
            <a:r>
              <a:rPr lang="en-US" sz="4000">
                <a:solidFill>
                  <a:schemeClr val="bg1"/>
                </a:solidFill>
                <a:latin typeface="Limon S1" charset="0"/>
              </a:rPr>
              <a:t>esovePA nig épÞerOg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84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83"/>
            <a:ext cx="10058400" cy="78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2" y="5335126"/>
            <a:ext cx="10058399" cy="1516696"/>
            <a:chOff x="48" y="3424"/>
            <a:chExt cx="5415" cy="843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104"/>
              <a:ext cx="1017" cy="1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F1"/>
                <a:ea typeface="굴림" charset="0"/>
                <a:cs typeface="Limon F1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424"/>
              <a:ext cx="5415" cy="5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karENnaM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[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sÁal;nUvRBHKm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&lt;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Ir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&gt;&gt;&gt; EdlsMxan;kñúgB½n§kic©shKmn_GnþrCati </a:t>
              </a:r>
              <a:r>
                <a:rPr lang="en-US" sz="36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GayGinsIu</a:t>
              </a:r>
              <a: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/>
              </a:r>
              <a:br>
                <a:rPr 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</a:br>
              <a:r>
                <a:rPr lang="en-US" i="1" dirty="0">
                  <a:solidFill>
                    <a:srgbClr val="FAFD00"/>
                  </a:solidFill>
                  <a:latin typeface="Limon F1"/>
                  <a:cs typeface="Limon F1"/>
                </a:rPr>
                <a:t>Fort </a:t>
              </a:r>
              <a:r>
                <a:rPr lang="en-US" i="1" dirty="0">
                  <a:solidFill>
                    <a:srgbClr val="FAFD00"/>
                  </a:solidFill>
                  <a:latin typeface="Limon F1"/>
                  <a:cs typeface="Limon F1"/>
                </a:rPr>
                <a:t>Worth, Texas</a:t>
              </a:r>
            </a:p>
          </p:txBody>
        </p:sp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>
              <a:off x="48" y="3971"/>
              <a:ext cx="5415" cy="2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b="0" dirty="0" err="1">
                  <a:solidFill>
                    <a:srgbClr val="FFFB0C"/>
                  </a:solidFill>
                  <a:latin typeface="Limon F1"/>
                  <a:ea typeface="굴림" charset="0"/>
                  <a:cs typeface="Limon F1"/>
                </a:rPr>
                <a:t>www.biblebasically.com</a:t>
              </a:r>
              <a:endParaRPr lang="en-US" altLang="ko-KR" b="0" dirty="0">
                <a:solidFill>
                  <a:srgbClr val="FFFB0C"/>
                </a:solidFill>
                <a:latin typeface="Limon F1"/>
                <a:ea typeface="굴림" charset="0"/>
                <a:cs typeface="Limon F1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518638" y="7417965"/>
            <a:ext cx="1026795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70" tIns="50935" rIns="101870" bIns="5093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8427972" y="7397192"/>
            <a:ext cx="634498" cy="2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70" tIns="50935" rIns="101870" bIns="5093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888414" y="7398175"/>
            <a:ext cx="370205" cy="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70" tIns="50935" rIns="101870" bIns="5093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307340" y="-1926326"/>
            <a:ext cx="10058400" cy="1988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/>
          <a:p>
            <a:pPr algn="ctr"/>
            <a:r>
              <a:rPr lang="en-US" sz="12000" b="0" dirty="0" err="1">
                <a:solidFill>
                  <a:srgbClr val="FFFF00"/>
                </a:solidFill>
                <a:latin typeface="Limon F1"/>
                <a:cs typeface="Limon F1"/>
              </a:rPr>
              <a:t>PaBsMxan</a:t>
            </a:r>
            <a:r>
              <a:rPr lang="en-US" sz="12000" b="0" dirty="0">
                <a:solidFill>
                  <a:srgbClr val="FFFF00"/>
                </a:solidFill>
                <a:latin typeface="Limon F1"/>
                <a:cs typeface="Limon F1"/>
              </a:rPr>
              <a:t>;&gt;&gt;&gt;</a:t>
            </a:r>
            <a:r>
              <a:rPr lang="en-US" sz="12000" b="0" dirty="0" err="1">
                <a:solidFill>
                  <a:srgbClr val="FFFF00"/>
                </a:solidFill>
                <a:latin typeface="Limon F1"/>
                <a:cs typeface="Limon F1"/>
              </a:rPr>
              <a:t>rbs;RBHKm</a:t>
            </a:r>
            <a:r>
              <a:rPr lang="en-US" sz="12000" b="0" dirty="0">
                <a:solidFill>
                  <a:srgbClr val="FFFF00"/>
                </a:solidFill>
                <a:latin typeface="Limon F1"/>
                <a:cs typeface="Limon F1"/>
              </a:rPr>
              <a:t>&lt;</a:t>
            </a:r>
            <a:r>
              <a:rPr lang="en-US" sz="12000" b="0" dirty="0" err="1">
                <a:solidFill>
                  <a:srgbClr val="FFFF00"/>
                </a:solidFill>
                <a:latin typeface="Limon F1"/>
                <a:cs typeface="Limon F1"/>
              </a:rPr>
              <a:t>Ir</a:t>
            </a:r>
            <a:endParaRPr lang="en-US" sz="12000" b="0" dirty="0">
              <a:solidFill>
                <a:srgbClr val="FFFF00"/>
              </a:solidFill>
              <a:latin typeface="Limon F1"/>
              <a:cs typeface="Limon F1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82320" y="892388"/>
            <a:ext cx="8521700" cy="40013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1870" tIns="50935" rIns="101870" bIns="50935" fromWordArt="1">
            <a:prstTxWarp prst="textSlantDown">
              <a:avLst>
                <a:gd name="adj" fmla="val 56315"/>
              </a:avLst>
            </a:prstTxWarp>
          </a:bodyPr>
          <a:lstStyle/>
          <a:p>
            <a:pPr algn="ctr"/>
            <a:r>
              <a:rPr lang="en-US" sz="4500" b="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PaBsMxan</a:t>
            </a:r>
            <a:r>
              <a:rPr lang="en-US" sz="4500" b="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;&gt;&gt;&gt;</a:t>
            </a:r>
            <a:r>
              <a:rPr lang="en-US" sz="4500" b="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rbs;</a:t>
            </a:r>
            <a:r>
              <a:rPr lang="en-US" sz="4500" b="0" dirty="0" err="1">
                <a:solidFill>
                  <a:srgbClr val="FFFF00"/>
                </a:solidFill>
                <a:latin typeface="Limon F1"/>
                <a:cs typeface="Limon F1"/>
              </a:rPr>
              <a:t>RBHKm</a:t>
            </a:r>
            <a:r>
              <a:rPr lang="en-US" sz="4500" b="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&lt;</a:t>
            </a:r>
            <a:r>
              <a:rPr lang="en-US" sz="4500" b="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Ir</a:t>
            </a:r>
            <a:endParaRPr lang="en-US" sz="4500" b="0" kern="10" dirty="0">
              <a:solidFill>
                <a:srgbClr val="FFFF00"/>
              </a:solidFill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latin typeface="Limon F1"/>
              <a:ea typeface="Limon R1"/>
              <a:cs typeface="Limon F1"/>
            </a:endParaRPr>
          </a:p>
        </p:txBody>
      </p:sp>
    </p:spTree>
    <p:extLst>
      <p:ext uri="{BB962C8B-B14F-4D97-AF65-F5344CB8AC3E}">
        <p14:creationId xmlns:p14="http://schemas.microsoft.com/office/powerpoint/2010/main" val="10393923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911202"/>
            <a:ext cx="10058400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sz="53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PaBsMxan</a:t>
            </a:r>
            <a:r>
              <a:rPr lang="en-US" sz="53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;&gt;&gt;&gt;</a:t>
            </a:r>
            <a:r>
              <a:rPr lang="en-US" sz="53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rbs;RBHKm</a:t>
            </a:r>
            <a:r>
              <a:rPr lang="en-US" sz="53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&lt;</a:t>
            </a:r>
            <a:r>
              <a:rPr lang="en-US" sz="53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Ir</a:t>
            </a:r>
            <a:r>
              <a:rPr lang="en-US" sz="45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 </a:t>
            </a:r>
            <a:r>
              <a:rPr lang="en-US" sz="31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00584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1858" tIns="50929" rIns="101858" bIns="5092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50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8590" y="721915"/>
            <a:ext cx="10155582" cy="640338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5" y="2518652"/>
            <a:ext cx="6768533" cy="39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01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/>
          <a:lstStyle/>
          <a:p>
            <a:pPr algn="ctr"/>
            <a:endParaRPr lang="en-US"/>
          </a:p>
        </p:txBody>
      </p:sp>
      <p:sp>
        <p:nvSpPr>
          <p:cNvPr id="1325059" name="Text Box 3"/>
          <p:cNvSpPr txBox="1">
            <a:spLocks noChangeArrowheads="1"/>
          </p:cNvSpPr>
          <p:nvPr/>
        </p:nvSpPr>
        <p:spPr bwMode="auto">
          <a:xfrm>
            <a:off x="537615" y="7419127"/>
            <a:ext cx="1005995" cy="2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325060" name="Rectangle 4"/>
          <p:cNvSpPr>
            <a:spLocks noChangeArrowheads="1"/>
          </p:cNvSpPr>
          <p:nvPr/>
        </p:nvSpPr>
        <p:spPr bwMode="auto">
          <a:xfrm>
            <a:off x="8895830" y="7397424"/>
            <a:ext cx="385218" cy="2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/>
          <a:p>
            <a:pPr algn="ctr" defTabSz="1018818"/>
            <a:r>
              <a:rPr lang="en-US" sz="1100">
                <a:solidFill>
                  <a:schemeClr val="bg1"/>
                </a:solidFill>
              </a:rPr>
              <a:t>87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8378455" y="7395554"/>
            <a:ext cx="730997" cy="2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46" tIns="50923" rIns="101846" bIns="50923" anchor="ctr">
            <a:spAutoFit/>
          </a:bodyPr>
          <a:lstStyle/>
          <a:p>
            <a:pPr algn="ctr" defTabSz="1018818"/>
            <a:r>
              <a:rPr lang="en-US" sz="1100">
                <a:solidFill>
                  <a:schemeClr val="bg1"/>
                </a:solidFill>
              </a:rPr>
              <a:t>7.5.08.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169866" y="7427916"/>
            <a:ext cx="1454151" cy="24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54" tIns="44434" rIns="90454" bIns="44434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 b="0">
              <a:latin typeface="Helvetica" charset="0"/>
            </a:endParaRPr>
          </a:p>
        </p:txBody>
      </p:sp>
      <p:sp>
        <p:nvSpPr>
          <p:cNvPr id="1197063" name="Text Box 7"/>
          <p:cNvSpPr txBox="1">
            <a:spLocks noChangeArrowheads="1"/>
          </p:cNvSpPr>
          <p:nvPr/>
        </p:nvSpPr>
        <p:spPr bwMode="auto">
          <a:xfrm>
            <a:off x="9693053" y="5543"/>
            <a:ext cx="184601" cy="4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97069" name="Text Box 13"/>
          <p:cNvSpPr txBox="1">
            <a:spLocks noChangeArrowheads="1"/>
          </p:cNvSpPr>
          <p:nvPr/>
        </p:nvSpPr>
        <p:spPr bwMode="auto">
          <a:xfrm>
            <a:off x="5969000" y="1804989"/>
            <a:ext cx="30226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dMNwgl¥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7070" name="Text Box 14"/>
          <p:cNvSpPr txBox="1">
            <a:spLocks noChangeArrowheads="1"/>
          </p:cNvSpPr>
          <p:nvPr/>
        </p:nvSpPr>
        <p:spPr bwMode="auto">
          <a:xfrm>
            <a:off x="6464300" y="3252790"/>
            <a:ext cx="2146300" cy="3785619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kic©kar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7071" name="Text Box 15"/>
          <p:cNvSpPr txBox="1">
            <a:spLocks noChangeArrowheads="1"/>
          </p:cNvSpPr>
          <p:nvPr/>
        </p:nvSpPr>
        <p:spPr bwMode="auto">
          <a:xfrm>
            <a:off x="6032500" y="4702178"/>
            <a:ext cx="3035300" cy="2605364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sMbuRt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7072" name="Text Box 16"/>
          <p:cNvSpPr txBox="1">
            <a:spLocks noChangeArrowheads="1"/>
          </p:cNvSpPr>
          <p:nvPr/>
        </p:nvSpPr>
        <p:spPr bwMode="auto">
          <a:xfrm>
            <a:off x="5867403" y="6149977"/>
            <a:ext cx="3378200" cy="1349636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0" i="1">
                <a:solidFill>
                  <a:srgbClr val="FFEA18"/>
                </a:solidFill>
                <a:latin typeface="Limon R1" charset="0"/>
                <a:cs typeface="Times New Roman" charset="0"/>
              </a:rPr>
              <a:t>vivrN³</a:t>
            </a:r>
            <a:endParaRPr lang="en-US" sz="3600">
              <a:solidFill>
                <a:srgbClr val="FFEA18"/>
              </a:solidFill>
              <a:latin typeface="Helvetica" charset="0"/>
            </a:endParaRPr>
          </a:p>
        </p:txBody>
      </p:sp>
      <p:sp>
        <p:nvSpPr>
          <p:cNvPr id="1197075" name="Text Box 19"/>
          <p:cNvSpPr txBox="1">
            <a:spLocks noChangeArrowheads="1"/>
          </p:cNvSpPr>
          <p:nvPr/>
        </p:nvSpPr>
        <p:spPr bwMode="auto">
          <a:xfrm>
            <a:off x="9195681" y="7410390"/>
            <a:ext cx="341145" cy="2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8" tIns="45704" rIns="91408" bIns="4570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1197076" name="AutoShape 20"/>
          <p:cNvSpPr>
            <a:spLocks noChangeArrowheads="1"/>
          </p:cNvSpPr>
          <p:nvPr/>
        </p:nvSpPr>
        <p:spPr bwMode="auto">
          <a:xfrm>
            <a:off x="5848350" y="1619253"/>
            <a:ext cx="3565525" cy="57483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  <p:pic>
        <p:nvPicPr>
          <p:cNvPr id="1197078" name="Picture 22" descr="C:\Documents and Settings\user\My Documents\TBB 3d Ed\TBB Translation to Khmer\Presentation1\Presentation1\Presentation1\Slide 2\Slide1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22438"/>
            <a:ext cx="4389438" cy="54864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77" name="AutoShape 21"/>
          <p:cNvSpPr>
            <a:spLocks noChangeArrowheads="1"/>
          </p:cNvSpPr>
          <p:nvPr/>
        </p:nvSpPr>
        <p:spPr bwMode="auto">
          <a:xfrm>
            <a:off x="1089028" y="2686054"/>
            <a:ext cx="4294188" cy="6842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08" tIns="45704" rIns="91408" bIns="4570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76" grpId="0" animBg="1"/>
      <p:bldP spid="1197077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ALFA85-2:</Template>
  <TotalTime>3856</TotalTime>
  <Pages>40</Pages>
  <Words>6681</Words>
  <Application>Microsoft Macintosh PowerPoint</Application>
  <PresentationFormat>Custom</PresentationFormat>
  <Paragraphs>1903</Paragraphs>
  <Slides>88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115" baseType="lpstr">
      <vt:lpstr>Times</vt:lpstr>
      <vt:lpstr>Engravers MT</vt:lpstr>
      <vt:lpstr>Limon S1</vt:lpstr>
      <vt:lpstr>Times New Roman</vt:lpstr>
      <vt:lpstr>Helvetica</vt:lpstr>
      <vt:lpstr>Arial</vt:lpstr>
      <vt:lpstr>Comic Sans MS</vt:lpstr>
      <vt:lpstr>굴림</vt:lpstr>
      <vt:lpstr>Limon F6</vt:lpstr>
      <vt:lpstr>ＭＳ Ｐゴシック</vt:lpstr>
      <vt:lpstr>Limon R1</vt:lpstr>
      <vt:lpstr>Helvetica BlackOblique</vt:lpstr>
      <vt:lpstr>Lucida Handwriting</vt:lpstr>
      <vt:lpstr>Wingdings 2</vt:lpstr>
      <vt:lpstr>Arial Black</vt:lpstr>
      <vt:lpstr>Krone</vt:lpstr>
      <vt:lpstr>Century Schoolbook</vt:lpstr>
      <vt:lpstr>Arial Rounded MT Bold</vt:lpstr>
      <vt:lpstr/>
      <vt:lpstr>Kosher</vt:lpstr>
      <vt:lpstr>Limon F2</vt:lpstr>
      <vt:lpstr>untitled 1</vt:lpstr>
      <vt:lpstr>1_untitled 1</vt:lpstr>
      <vt:lpstr>2_untitled 1</vt:lpstr>
      <vt:lpstr>Orbit</vt:lpstr>
      <vt:lpstr>Microsoft Clip Gallery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PaBsMxan;&gt;&gt;&gt;rbs;RBHKm&lt;Ir • BibleStudyDownloads.org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Fryman</dc:creator>
  <cp:keywords/>
  <dc:description/>
  <cp:lastModifiedBy>Rick Griffith</cp:lastModifiedBy>
  <cp:revision>52</cp:revision>
  <cp:lastPrinted>2002-10-07T12:02:49Z</cp:lastPrinted>
  <dcterms:created xsi:type="dcterms:W3CDTF">2003-10-28T21:57:52Z</dcterms:created>
  <dcterms:modified xsi:type="dcterms:W3CDTF">2016-06-01T03:16:13Z</dcterms:modified>
</cp:coreProperties>
</file>